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805" r:id="rId2"/>
    <p:sldId id="257" r:id="rId3"/>
    <p:sldId id="258" r:id="rId4"/>
    <p:sldId id="259" r:id="rId5"/>
    <p:sldId id="260" r:id="rId6"/>
    <p:sldId id="808" r:id="rId7"/>
    <p:sldId id="261" r:id="rId8"/>
    <p:sldId id="262" r:id="rId9"/>
    <p:sldId id="806" r:id="rId10"/>
    <p:sldId id="823" r:id="rId11"/>
    <p:sldId id="263" r:id="rId12"/>
    <p:sldId id="825" r:id="rId13"/>
    <p:sldId id="264" r:id="rId14"/>
    <p:sldId id="824" r:id="rId15"/>
    <p:sldId id="813" r:id="rId16"/>
    <p:sldId id="266" r:id="rId17"/>
    <p:sldId id="265" r:id="rId18"/>
    <p:sldId id="826" r:id="rId19"/>
    <p:sldId id="828" r:id="rId20"/>
    <p:sldId id="268" r:id="rId21"/>
    <p:sldId id="811" r:id="rId22"/>
    <p:sldId id="809" r:id="rId23"/>
    <p:sldId id="273" r:id="rId24"/>
    <p:sldId id="810" r:id="rId25"/>
    <p:sldId id="827" r:id="rId26"/>
    <p:sldId id="803" r:id="rId27"/>
    <p:sldId id="801" r:id="rId28"/>
    <p:sldId id="274" r:id="rId29"/>
    <p:sldId id="8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7D8BED15-1F1E-4D8D-A2D0-9A3A5CEFF790}">
          <p14:sldIdLst>
            <p14:sldId id="805"/>
          </p14:sldIdLst>
        </p14:section>
        <p14:section name="Requirements for Coursework" id="{DA9FF8E3-D6AA-4D57-866F-AC30070BDF89}">
          <p14:sldIdLst>
            <p14:sldId id="257"/>
            <p14:sldId id="258"/>
            <p14:sldId id="259"/>
            <p14:sldId id="260"/>
            <p14:sldId id="808"/>
            <p14:sldId id="261"/>
          </p14:sldIdLst>
        </p14:section>
        <p14:section name="Report Structure and Content" id="{0448B1D9-D839-41EE-9120-6093E61BEE94}">
          <p14:sldIdLst>
            <p14:sldId id="262"/>
            <p14:sldId id="806"/>
            <p14:sldId id="823"/>
            <p14:sldId id="263"/>
            <p14:sldId id="825"/>
            <p14:sldId id="264"/>
            <p14:sldId id="824"/>
            <p14:sldId id="813"/>
            <p14:sldId id="266"/>
            <p14:sldId id="265"/>
            <p14:sldId id="826"/>
            <p14:sldId id="828"/>
            <p14:sldId id="268"/>
            <p14:sldId id="811"/>
            <p14:sldId id="809"/>
            <p14:sldId id="273"/>
            <p14:sldId id="810"/>
            <p14:sldId id="827"/>
            <p14:sldId id="803"/>
            <p14:sldId id="801"/>
            <p14:sldId id="274"/>
            <p14:sldId id="8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1:44:30.936"/>
    </inkml:context>
    <inkml:brush xml:id="br0">
      <inkml:brushProperty name="width" value="0.05292" units="cm"/>
      <inkml:brushProperty name="height" value="0.05292" units="cm"/>
      <inkml:brushProperty name="color" value="#FF0000"/>
    </inkml:brush>
  </inkml:definitions>
  <inkml:trace contextRef="#ctx0" brushRef="#br0">13742 3465 686 0,'0'0'155'16,"0"0"-98"-16,0 0-52 16,0 0 75-16,0 0 60 15,0 0-65-15,0 0-56 16,0-24 40-16,-27 6 16 16,-8 2-25-16,-5-2-14 15,-10 0-6-15,-14 4-19 0,-18-1-8 16,-19 5-2-1,-14 6 6-15,-8 4-3 0,1 0-4 16,-1 3-5-16,9 17 4 16,3 6 0-16,6-2-6 15,10 4 4-15,5 0 2 16,8-1 2-16,11 0 0 16,10 0-1-16,12-4-1 15,13 0 1-15,7-2-5 16,7 0 5-16,9-4-3 15,2-1 3-15,7 1-5 16,4-4-33-16,-3-4-11 16,3-4-39-16,0-5-33 0,0 0-75 15,3-1-97 1,6-17-364-16</inkml:trace>
  <inkml:trace contextRef="#ctx0" brushRef="#br0" timeOffset="250.09">12002 3451 399 0,'0'0'236'16,"0"0"-127"-16,-82 124-15 15,55-70 41-15,4 6-50 16,6-1-32-16,8-5-17 0,9-8-6 15,0-6-13-15,13-2 1 16,35-10-13-16,27-6-5 16,25-16-5-16,-49-6-113 15,5-8-252-15</inkml:trace>
  <inkml:trace contextRef="#ctx0" brushRef="#br0" timeOffset="684.18">14743 3435 518 0,'0'0'171'15,"0"0"-84"-15,0 0-11 0,0 0 58 16,0 0-32-1,0 0-33-15,-10-10-32 0,10 52 5 16,0 18 40 0,-2 12-20-16,-4 2-51 0,-3-1 3 15,3-7-9-15,-4-12-3 16,8-10-2-16,2-14 0 16,0-11-46-16,0-19-62 15,0 0-100-15,0-17-168 16</inkml:trace>
  <inkml:trace contextRef="#ctx0" brushRef="#br0" timeOffset="967.65">14535 3132 605 0,'0'0'196'0,"0"0"-158"15,16-109-29-15,24 92 4 16,11 5 49-16,3 6 33 15,4 6-33-15,-2 0-25 16,-5 28 3-16,-2 8 3 16,-12 10-15-16,-12 2 6 15,-16 6-8-15,-9 6 17 16,-7 3-10-16,-33 3-4 16,-11 4-15-16,-2-2-5 0,1-3-8 15,9-6-1 1,15-8-1-16,8-14-42 0,11-9-36 15,9-11-19-15,0-12-64 16,7-5-71-16,12-1-29 16</inkml:trace>
  <inkml:trace contextRef="#ctx0" brushRef="#br0" timeOffset="1753.13">15119 3632 380 0,'0'0'142'16,"0"0"-69"-16,0 0 21 16,0 0-13-16,-42 139-28 15,33-104 21-15,9-12-15 16,0-4 6-16,0-8-20 16,16-10-11-16,13-1-24 0,6 0 6 15,9-14 3-15,-3-11-11 16,-3 0-4-16,-9 0-4 15,-8 6-1-15,-4 5 1 16,-9 5-1-16,-6 7 2 16,-2 2 0-16,0 0-1 15,0 0 0-15,0 0-2 16,0 8-6-16,0 17 8 16,0 7 1-16,0-3 1 15,0-6-2-15,8-4 0 16,13-11-5-16,8-3 5 0,12-5 4 15,1 0 0-15,4-24 0 16,2-7-3-16,-2-8 0 16,1-8 0-16,-5 0 0 15,-3-3-1-15,-10 1 3 16,-5 5-2-16,-4 0 4 16,-4 6-5-16,-5 7 2 15,-5 12 1-15,-6 8 2 16,0 11 7-16,0 0 18 15,-2 12-9-15,-18 31-20 16,-2 15 3-16,4 12 2 16,7 0-3-16,9-9 0 0,2-10 0 15,4-16-3 1,25-14 0-16,9-12 3 0,6-9 3 16,5-6-1-16,5-32 0 15,-3-16-1-15,-2-11-3 16,-3-3 1-16,-7-2-1 15,-8-4 0-15,-9-5 1 16,-8 2-2-16,-10-4 1 16,-4 11-1-16,0 14 1 15,0 19-1-15,0 18 2 16,-6 14 41-16,-8 5-4 16,-1 31-11-16,-6 32-19 15,-3 31-4-15,0 17-3 16,3 11 2-16,3 6-2 0,5-8-2 15,7-10-7-15,1-19-16 16,5-27-15-16,0-17-48 16,-7-17-54-16,3-30-145 15,-11 0-237-15</inkml:trace>
  <inkml:trace contextRef="#ctx0" brushRef="#br0" timeOffset="2000.84">14783 4248 796 0,'0'0'138'0,"0"0"-138"0,0 0 21 0,0 0-2 16,143 38 72 0,3-38 30-16,24-15-17 15,13-1-27-15,-1 3-33 0,-11 5-24 16,-19 3-9-16,-27 1-9 15,-30 0 1-15,-23 2-3 16,-25 2-35-16,-21-2-32 16,-21 2-70-16,-5 0-108 15,-36 0-120-15</inkml:trace>
  <inkml:trace contextRef="#ctx0" brushRef="#br0" timeOffset="2254.16">14907 4564 690 0,'0'0'38'15,"0"0"-25"-15,163 15 56 16,-33-15 59-16,14-12-43 16,3-1 7-16,-2 2-19 15,-9 3-7-15,-14 5 1 16,-19 3-18-16,-18 0-23 15,-19 0-1-15,-16 0-3 16,-19 0-14-16,-13 0-5 16,-9 0-3-16,-9 0-18 15,0 0-130-15,-12 0-183 16</inkml:trace>
  <inkml:trace contextRef="#ctx0" brushRef="#br0" timeOffset="7953.23">4596 6603 191 0,'0'0'317'16,"0"0"-244"-16,0 0-29 16,0 0-1-16,0 0-22 15,0 0 8-15,0 0 18 16,66-17-3-16,-16 10-1 16,8-1-22-16,11 2-1 15,7 0-7-15,10 4-5 16,5 2-6-16,1 0-2 15,1 0-11-15,-66 0-102 16,-4 0-122-16</inkml:trace>
  <inkml:trace contextRef="#ctx0" brushRef="#br0" timeOffset="8267.56">6882 6586 288 0,'0'0'416'0,"0"0"-410"15,0 0-4-15,0 0-2 16,153 3 4-16,-87-11-1 16,0 2-1-16,-3 0 1 15,-3 4-1-15,0 2-2 16,-45 0-72-16,-3 0-204 16</inkml:trace>
  <inkml:trace contextRef="#ctx0" brushRef="#br0" timeOffset="9549.93">8979 6607 237 0,'0'0'315'16,"0"0"-198"-16,0 0-69 15,0 0-28-15,0 0-2 16,0 0 23-16,115 0 50 16,-43-6-7-16,6 0-45 15,-2 0-25-15,-1 2 1 0,4-2-9 16,-2 2 2-16,6 0 13 15,-6 0-4-15,-3 2-12 16,-9 0-1-16,-13-2-4 16,-13 4 1-16,-14-2-1 15,-12 0-3-15,-11 2-27 16,-2 0-34-16,0 0 3 16,0 0-9-16,0 0-19 15,-8 0-50-15,-4 0-53 16,3 0-70-16</inkml:trace>
  <inkml:trace contextRef="#ctx0" brushRef="#br0" timeOffset="17400.97">8732 6569 227 0,'0'0'185'0,"0"0"-122"15,0 0-31-15,0 0 9 16,0 0 18-16,0 0 2 16,-8 0-7-16,8 0-13 15,0 0-10-15,0 0-12 0,0 0 2 16,0 0-6-16,0 0-1 15,0 0-2-15,0 0-2 16,0 0-2-16,0 0-3 16,0 0-1-16,0 0-2 15,0 0 5-15,0 0-5 16,0 0 2-16,0 0-3 16,0 0-1-16,0 0 3 15,0 0 8-15,8 0 11 16,5 2 1-16,5 2 1 15,-1 0 9-15,1-2-10 16,0 2-9-16,0-3-7 16,-3 2-2-16,1-1-2 0,-1-1-3 15,1 4 1-15,2-1 2 16,0 2-3 0,0 0 1-16,-3 0-1 0,3-2 0 15,-3 1 0-15,4-2 2 16,0 1-1-16,-1 2-1 15,1-2 1-15,-4-2 0 16,1 2 0-16,-3-2-1 16,3 2 1-16,-1 0 1 15,1-2-1-15,-1 1 1 16,1-2 1-16,-1 4-2 16,1-4 2-16,2 1-2 15,-2 1 0-15,-1-3-1 16,3 0 0-16,-1 0 2 0,2 0-2 15,-2 0 2-15,1 0-1 16,0 1 0-16,-1-1-1 16,2 0 0-16,-2 0 0 15,1 0 1-15,-3 2-1 16,6-2 1-16,-3 0-2 16,-1 3 1-16,1-3 0 15,0 0 0-15,0 0 0 16,0 0 1-16,2 0-1 15,-2 0-1-15,4 0 1 16,0 0 0-16,1 0 0 16,-1 0 0-16,-5 0 1 0,-1 0-1 15,0 0 0 1,0 0 2-16,1 0-2 0,1 0 1 16,2 0 0-16,0 0 0 15,0 0-1-15,1 0 2 16,-2 0 0-16,1 0-1 15,1 0 3-15,0 0-2 16,0 0 1-16,4 0-1 16,-2 0-2-16,4 0 3 15,2 0-3-15,0 0 2 16,0-3-1-16,0 1 1 16,-2 1 1-16,0-4-1 15,-4 4 0-15,-2-2-2 0,2 1 0 16,-1 1 2-16,0-4-1 15,0 1-1-15,1 0 1 16,2-2-1 0,-4 2 1-16,2-3 0 0,-1 2 0 15,1-3 1-15,-4 2-2 16,2-2 1-16,-1-2 0 16,-1 0-1-16,2 0 0 15,-4 0 3-15,1 0-3 16,-2 2 0-16,-3-1 1 15,0 1-1-15,3-3 0 16,-1-1 1-16,4-2 1 0,1-4-2 16,0 2 1-1,-2-3-1-15,-1 0 1 0,1 3 0 16,-2-2 0-16,2 4 0 16,-4-3 0-16,-4 4-1 15,1-2 0-15,-4 1 1 16,2 0 0-16,-2 2 1 15,-3-2-2-15,0 0 2 16,1 3 0-16,-2-4 0 16,-1 1 1-16,-2-1-1 15,0-4 0-15,0 2 1 16,0 3 4-16,0-5 4 16,0 2-7-16,0 3-1 15,0-3 1-15,0 0 1 16,0-1 1-16,0 0 4 0,0 2-4 15,0-1 1 1,-2 3 6-16,-6-3-4 0,0 1-2 16,-3 2 3-16,-1-3-2 15,1 0-2-15,-3-1-2 16,-3 3-1-16,-1-4 2 16,-2 5-2-16,-2-2-1 15,-1 2-1-15,-1 2 1 16,2-2 1-16,0 3-1 15,1 0-2-15,0 1 1 16,0 0-1-16,-1-1 0 16,-3 4 0-16,-1-4 0 15,-1 4 1-15,-2-1 0 16,0 0-1-16,-2-1 2 0,0 2-2 16,2-1 1-16,-2 1-1 15,2 0 1-15,2 0-1 16,0 2-1-16,0 1 1 15,0-1 0-15,-4 4-1 16,-2 1 0-16,-1-3 1 16,3 3 0-16,-2-4 1 15,4 4-1-15,0 0 0 16,0 0 0-16,-3 0 1 16,1 0-2-16,-2 0 2 15,-3 0-1-15,1 0 0 0,-3 0 1 16,0 0-1-16,-2 0 0 15,2 0 0-15,-2 0 0 16,4 0-2-16,0 0 1 16,1 0 1-16,6 0 0 15,-2 0 0 1,4 0 0-16,0 0-1 0,-2 0 2 16,-2 0-2-16,-3 0 1 15,1 0 0-15,-5 0 0 16,-1 3 0-16,-2 1 0 15,1 0-1-15,0 4 1 16,0-2-4-16,0 0 4 0,2 2 0 16,2-2 0-1,5 2 0-15,2 0 1 16,-2 1-1-16,2 2 0 0,0-2 0 16,2 7 0-16,0-5-1 15,6 5 0-15,-2 1 0 16,1-3 0-16,-1 3 1 15,6 2 0-15,-4-2 0 16,4-1-2-16,1 4 1 16,-1 2 0-16,-1-3 2 15,-1-2 1-15,4 3-2 16,-1-4-1-16,3 4 0 16,2-4 0-16,2 2 0 15,0 0 1-15,1-1 0 0,-4 1-1 16,3 2 1-16,1-3-1 15,1 4 0-15,2 0-1 16,3 0 2-16,-3-3 0 16,5 4-3-16,0 0 2 15,0 2 1-15,0 0 0 16,0-2-1-16,0 2 0 16,0-2 1-16,0 0 0 15,0-1-1-15,7-2 2 16,0-2-2-16,4-2-2 15,2 2 3-15,5-2-1 16,3 0 0-16,0-3 1 16,4-4 0-16,0 2 0 15,1-2 0-15,1 0 0 16,0-2 0-16,-1 0 1 0,-1-2 0 16,0-2-1-16,-5 2 1 15,-1-2-1-15,6 0 0 16,2-2 0-16,2 0 2 15,0 0 1-15,0 0 0 16,-6 0-2-16,-4 0-1 16,-3 0 2-16,-1 0-1 15,1 0-1-15,-1 0 1 16,1 0 0-16,-3 0 2 16,1 0-3-16,-3 0 1 15,-2 0 1-15,2 0-1 16,-4 0 2-16,-3 0-2 15,1 0 1-15,-3 0 0 0,2 0-1 16,0 0 1 0,2 0 1-16,-4 0 2 0,4 0-2 15,-1 0 1 1,-1 0-3-16,2 0 2 0,-4 0-2 16,4 0 1-16,-2 0-1 15,0 0 1-15,1 0 0 16,-1 0-2-16,2 0 3 15,0 0-2-15,0 0 1 16,-1 0-1-16,-3 0 2 16,2-2-1-16,-2 2 4 15,-2 0-2-15,5-2-1 0,-1 2 0 16,3-2-1-16,4 0 2 16,0 0-2-16,1 0 2 15,1 2-2 1,1 0 0-16,1 0-2 0,1 0 2 15,-1-2 0-15,5 0-1 16,0 2-1-16,-2-2 2 16,2 2-1-16,0-2-1 15,-2 0 2-15,-1 2-2 16,4-3 0-16,-3 2 1 16,3-1-1-16,0-1 0 0,1 2 2 15,-2-1-1 1,0-1 0-16,3 2 0 0,-6 0 0 15,3-2 0-15,1 1 1 16,-4 1 0-16,1-2 1 16,-3 1 0-16,1 2 0 15,-5-2 1-15,1 2 4 16,-3-2-1-16,-3 2-3 16,-2-2-3-16,4 2 3 15,-6 0-2-15,0 0 0 16,-2 0 1-16,0 0-3 15,0 0 4-15,0 0-3 16,0 0 2-16,0 0-1 16,0 0-2-16,0 0-4 0,0 0-62 15,0 0-44-15,0 0-66 16,0 0-155-16,0 0-236 16</inkml:trace>
  <inkml:trace contextRef="#ctx0" brushRef="#br0" timeOffset="26249.1">4037 15695 555 0,'0'0'209'15,"0"0"-131"-15,0 0 0 16,0 0 31-16,0 0-9 15,0 0 1-15,0 0-36 16,0 0-32-16,-127 32 2 16,98-3-1-16,2-4 3 15,8 0-10-15,5 2-5 16,9-4-9-16,5 4-7 0,0 3-5 31,7-3-1-31,17 1 3 0,5-3-1 16,5 0 1-16,3 0 2 15,1 2-3-15,3-1 2 16,-8 2-3-16,-4-6 2 0,-9-4-1 16,-6-3-2-16,-10-4 0 15,-4 3 4-15,0 5 25 16,-27 2 29-16,-17 6-24 16,-12-8-23-16,0 2 0 15,5-15 11-15,9-2-8 16,8-4-5-16,12 0-5 15,9 0-4-15,11 0-13 16,2-23-81-16,13-8-100 0,9 14-141 16,3 1-327-16</inkml:trace>
  <inkml:trace contextRef="#ctx0" brushRef="#br0" timeOffset="27911.98">6218 15913 709 0,'0'0'118'0,"0"0"-63"16,0 0 14-16,0 0 51 0,0 0-20 15,0 0-15-15,0 0-22 16,4 27-4-16,-4 9-1 16,0 4-20-16,0 2-10 15,-4-7 1-15,0 3-2 16,0-5 12-16,-4-7-1 15,6-6-4-15,-2-4-8 16,1-8-8-16,3-6-7 16,0-2-1-16,0 0 1 15,0 0 9-15,0-18-4 16,0-14-6-16,7-4-9 0,13 2-1 16,3 2 1-16,2 0 2 15,0 6 0-15,2 8-3 16,0 3 0-16,0 8-1 15,2 7-1-15,-4 0 2 32,-4 0-1-17,2 7 0-15,-7 13-1 0,-3 4 2 0,-2 5 2 0,-4-8 1 16,0 2-3-16,-1-9 1 16,-2-7 0-16,1-1 0 15,-3-6-1-15,1 0 3 16,-1 0 1-16,5 0 2 15,3-17 2-15,9-16 6 16,5-6-1-16,-2-1-8 16,3-5 1-16,-5 9 2 15,-1 1 1-15,2 2-4 16,-1 7-3-16,-3 8-1 0,0 7 0 31,-2 5-1-15,-1 6-4-1,-1 0 4-15,0 0 0 0,-2 18 2 0,0 14 2 0,-1 3-1 0,-4 9-1 16,1-3 2 0,-3 3-2-16,2-8-2 0,0-5-1 15,2-4 0-15,-1-2 1 0,1-6-30 16,2-1-76 0,1-5-96-16,-11-13-128 15,0 0-353-15</inkml:trace>
  <inkml:trace contextRef="#ctx0" brushRef="#br0" timeOffset="31134.7">5863 15360 482 0,'0'0'243'0,"0"0"-189"0,0 0-52 16,0 0 1-16,0 0 6 16,0 0 47-1,0 0 24 1,21-10-17-16,-17 24 10 0,0 5-31 0,1-2-15 0,-5 1-1 16,3-3 14-1,-1 0-5-15,2 1-15 0,1 0 4 16,-1-2-4-16,2-4-3 15,-1-2-3-15,2-4 0 16,2 1 2-16,2-5 2 16,-2 0 1-16,2 0-5 15,-2 0-5-15,0 0 3 16,8-5-4-16,10-17 0 16,11-8-2-16,9-5-5 15,-3 2-1-15,2-1 1 16,-11 9-2-16,-4 4 1 15,-4 7 0-15,-8 5-2 0,2 6-1 16,-6 3-9-16,-3 0-55 16,-6 0-63-1,-4 12-93-15,-2 2-103 0,0-4-349 16</inkml:trace>
  <inkml:trace contextRef="#ctx0" brushRef="#br0" timeOffset="37387.87">11037 15316 212 0,'0'0'234'0,"0"0"-156"15,0 0-48-15,0 0-18 16,0 0 19-16,0 0 32 16,0 0 4-16,0 0-20 15,5-18-14-15,-5 18-2 16,2 0 8-16,-2 0 15 16,0 0 0-16,0 0 5 15,0 0-8-15,0 0-12 16,0 0-2-16,0 0-6 15,0 0 0-15,0 0-8 16,3 0-3-16,-1 6-10 16,0 19 13-16,0 6 4 0,-2-1-20 15,0 4 0-15,0 0-4 16,0-4 1-16,0 3-3 16,0-2 2-16,0 1-1 15,0 2-1-15,0-5-1 16,0 1 2-16,0-12-2 15,0-4 0-15,0-7 0 16,0-7 1-16,0 0 1 16,0 0 5-16,0 0 1 15,0-25 5-15,0-15-9 16,0-9-2-16,4-5-2 16,5 4 2-16,3-7-2 0,-1 2 1 15,5 2-1 1,-1 0 1-16,3 3-1 15,4 7-1-15,-2 11 0 0,0 10-1 16,-2 8-3-16,-2 10 2 16,1 2 1-16,-3 2-4 15,-1 0 4-15,-5 2-1 16,0 12 0-16,-6 4 3 16,-2 4 0-16,0 5 1 15,-6 3 3-15,-17 2-1 16,-4-3-2-16,-2 4 2 15,0-1-2-15,2-5 1 16,6-2 3-16,5-6 2 0,3-2-1 16,5-3-1-1,6-4 0-15,2 6 0 0,0-2 0 16,0 4 7 0,4-6 2-16,12 2-6 0,-1 0-3 15,4-1 3-15,-1 1 2 16,1 4-1-16,0-4-6 15,-2 4-2-15,-3-2 2 16,-3-2-2-16,-3 0 1 16,4-6-2-16,-3 2-2 15,5-6-76-15,3-4-66 16,-13 0-130-16,4 0-138 16</inkml:trace>
  <inkml:trace contextRef="#ctx0" brushRef="#br0" timeOffset="37851.01">11597 15362 545 0,'0'0'190'0,"0"0"-104"0,0 0-32 0,0 0 17 0,0 0-5 0,0 0 51 15,0 0-57-15,-10 115-26 16,4-76-16-16,-3 2-12 16,5-10-1-16,-3-1 0 15,2-10-5-15,5-3 0 16,0-11-1-16,0-5-65 0,0-1-102 15,0 0-69-15,0-11-19 16</inkml:trace>
  <inkml:trace contextRef="#ctx0" brushRef="#br0" timeOffset="38120.67">11590 15330 690 0,'0'0'127'0,"0"0"-79"16,0 0-31-16,0 0 1 15,0 0 18-15,0 0 50 16,76 7 4-16,-36 16-68 16,2 0-16-16,-2 2-3 15,-6 3 2-15,-7 2 20 0,-12 2-4 16,-11 4 2-16,-4 1-6 16,0-2 0-16,-29 2-4 15,-11-3 2-15,-2-6-6 16,-1-6-6-16,6-6 0 15,8-5-3-15,11-11-17 16,9 0-37-16,9 0-62 16,0-9-142-16,0-5-39 15</inkml:trace>
  <inkml:trace contextRef="#ctx0" brushRef="#br0" timeOffset="38474.41">12173 15272 58 0,'0'0'639'16,"0"0"-547"-16,0 0-37 16,0 0 49-16,-129 111 24 15,102-80-9-15,8-5-35 0,9 2-5 16,10-2-41-16,0-4-13 16,0 0 11-16,23-3 0 15,10-10-10-15,12-1-9 16,4-3-2-16,2-5-5 15,-4 0-6-15,-9 0-4 16,-10 0-63-16,-28 0-114 16,0-5-130-16</inkml:trace>
  <inkml:trace contextRef="#ctx0" brushRef="#br0" timeOffset="40086.04">13665 15236 391 0,'0'0'150'15,"0"0"-63"-15,0 0 3 0,0 0-8 16,10 124-17-16,-10-80 12 16,0 0-25-16,0-6 5 15,-2-1-16-15,0-8-7 16,0-10 5-16,2-6-9 15,-2-4-2-15,2-9-10 16,0 0-5-16,0 0 0 16,0-6 9-16,0-19 7 15,0-7-17-15,0-4-1 16,0-4 2-16,0-6 3 0,0-2 3 16,8-6-9-1,8-3 2-15,4 7 10 0,2 5-9 16,1 10-3-16,1 9-10 15,-4 12 0-15,0 10 0 16,0 4-4-16,-4 0 1 16,-1 0 3-16,-1 18 0 15,-8 4 2-15,-3 4 1 16,-3 1 5-16,0-2-6 16,-3 0 6-16,-15-3-4 15,-3-4-1-15,-4-4-1 16,-2 0 2-16,2-2-1 15,2 0-1-15,0 2 1 16,5-8 2-16,1 1-1 16,3 2-2-16,7-7 2 0,3 2-1 15,4 0 1 1,0-4-1-16,0 4-1 0,0-2 1 16,0 4-1-16,0 0 2 15,0 3 0-15,0-2 2 16,11 3 1-16,5-2 3 15,-1 2-6-15,3 2-1 16,-1 2 3-16,4 0 9 16,-1 5-6-16,0-6-5 15,0 4-1-15,2-1 0 16,-4-5 0-16,-2 2-1 16,-5 1 1-16,-3-10-2 0,2 2 0 15,-6-6-1 1,3 0-11-16,-1 0-59 0,6 0-60 15,-10-9-47 1,4-1-245-16</inkml:trace>
  <inkml:trace contextRef="#ctx0" brushRef="#br0" timeOffset="40574.47">14168 15280 630 0,'0'0'178'0,"0"0"-94"16,0 0-53-16,-18 143 72 15,7-100 16-15,2-1 2 16,5-3-29-16,2-7-26 16,2-14-34-16,0-4-13 15,0-10-1-15,0-4-8 16,0 0-2-16,0-10 18 15,0-21 3-15,6-9-25 16,3-8 1-16,-1-2-2 16,4-3-1-16,-1-6 0 15,0 5 3-15,0 2 3 16,2 3-6-16,-3 13 0 16,1 11-1-16,-3 8 6 15,4 9-5-15,-1 2-2 0,2 6-1 16,5 0 0-16,-3 0 0 15,3 16 1 1,-1 10 6-16,-7 7 0 0,-5 2 3 16,-5 4-2-16,0-3 3 15,0-5 6-15,-21 5-6 16,-5-5-5-16,-6-4-1 16,1 0-2-16,3-12-2 15,8-4-18-15,4-7-67 16,7-2-49-16,9-2-116 15,0 0-235-15</inkml:trace>
  <inkml:trace contextRef="#ctx0" brushRef="#br0" timeOffset="42045.46">12684 15356 480 0,'0'0'167'0,"0"0"-138"15,0 0-22-15,0 0 16 0,0 0 61 16,0 0 5-16,0 0-14 16,7 77-34-16,-7-64-6 15,0-1-1-15,0-8-3 16,4-4 5-16,4 0 5 15,11 0 17-15,10-32 10 16,11-7-16-16,5-9-23 16,5-5-11-16,0-1-3 15,-3-5 12-15,1 5-2 16,-5 2-8-16,-1 8-3 0,-8 12 0 16,-8 8 0-1,-6 11-2-15,-8 6 4 0,-2 5-5 16,-3-2-6-16,-2 4 4 15,-1 0-1-15,1 0 2 16,-1 0-1-16,3 0 0 16,-3 0-2-16,3 0-2 15,-2 0-4-15,-1 0-1 16,0 0 0-16,-2 4-34 16,1 2-60-16,-3 10-58 15,0-8-73-15,0 2-197 16</inkml:trace>
  <inkml:trace contextRef="#ctx0" brushRef="#br0" timeOffset="54968.22">8878 17923 489 0,'0'0'153'0,"0"0"-97"15,0 0-19 1,0 0 22-16,0 0 23 0,0 0 26 16,0 0-25-16,0 0-40 15,0 0-19-15,16-5-8 16,-7 34 41-16,-3 9 1 15,-4 12-23-15,-2 13-10 16,0 4 5-16,0 10-13 16,0-3-7-16,0-3-3 15,0-2-1-15,0-8-3 16,-2-11-1-16,0-6-1 16,2-13-1-16,0-9-8 15,0-3-25-15,0-7-21 16,0-10-19-16,0 2-62 15,0-4-70-15,0 0 36 0,-2 0-167 16</inkml:trace>
  <inkml:trace contextRef="#ctx0" brushRef="#br0" timeOffset="55684.88">8753 18067 406 0,'0'0'165'0,"0"0"-73"0,0 0-58 0,0 0-1 16,0 0 12-16,7-116 16 16,13 94 7-16,5-1-7 15,2 4-23-15,2-1-8 16,2 5-5-16,0 5-9 15,0 2 1-15,1 4 5 16,-6 4-10-16,0 0-1 16,-1 0-4-16,-5 8 21 0,1 15-23 15,-8 3 27 1,-5 1-8-16,-3 4 0 0,-2-3-5 16,-3 3-2-16,0-8-2 15,-6 4 1-15,-11-6-1 16,-5-3-6-16,-3 4-4 15,0-8 0-15,-3-1-3 16,-3-4-2-16,2-5-3 16,4 3-10-16,1-4-9 15,9-3-11-15,3 4-10 16,3-4-24-16,7 4-34 16,2-4-45-16,0 0 4 15,0 0-7-15,0 0-88 16,0 0 66-16</inkml:trace>
  <inkml:trace contextRef="#ctx0" brushRef="#br0" timeOffset="56120.43">9223 18045 183 0,'0'0'198'0,"0"0"-95"15,0 0-26-15,0 0-6 16,0 0-6-16,0 0-5 16,-2 34-7-16,-9-9 13 15,3-4 9-15,3 5-30 0,5-4-18 16,0-3-12 0,0-6 2-16,0-5 8 15,11-1-4-15,4-7 4 16,6 0 0-16,-3 0 1 0,1-16-3 15,-1-11-8-15,-2 1-7 16,-2-3-1-16,-4-4-4 16,-3 5 1-16,-4 2-1 15,-3 3 0-15,0 10-1 16,0 1 5-16,-3 2-2 16,-19 6-5-16,-7 4-4 15,-4 0 2-15,-3 0-6 16,2 18 2-16,3 3 4 15,7 6-15-15,6 1-26 16,7-2-1-16,7-4-29 0,4 0-73 16,0-4-6-16,0-14-50 15,0-1-247-15</inkml:trace>
  <inkml:trace contextRef="#ctx0" brushRef="#br0" timeOffset="56551.11">9524 17929 381 0,'0'0'155'0,"0"0"-86"15,0 0-14-15,0 0 14 0,0 0-2 16,0 0 10-16,-95 58-20 15,90-46-23-15,5 1-16 16,0-2-6-16,0 1 0 16,2-2-4-16,17-1-2 15,-2 2 2-15,3-1-3 16,-5 4-2-16,1 1-1 16,-3 0 5-16,-1-5 5 15,-5 3 10-15,-5-4 1 16,-2 5-1-16,0 4 2 15,0 1 11-15,-9 2-6 0,-11-2-11 16,-3-1-5 0,2-2-8-16,-2-6-2 0,3-3 0 15,5 2-2-15,-2-3-1 16,7-6 0-16,5 0-12 16,3 0-34-16,2-4-43 15,0-24-114-15,0 10-42 16,0-4-138-16</inkml:trace>
  <inkml:trace contextRef="#ctx0" brushRef="#br0" timeOffset="56854.41">9680 17634 462 0,'0'0'108'0,"0"0"-88"0,0 0 2 0,0 0 78 16,0 0-24-16,14 106-20 16,-14-52 42-16,0 8-31 15,0-4-30-15,0-4 3 16,4-5-17-16,1-10-9 16,1-6-10-16,1-3-2 15,0-12 2-15,-5-4-2 16,0-3-2-16,-2-11-10 15,0 0-37-15,0 0-53 16,0 0-42-16,0 0-79 0,0-11-198 16</inkml:trace>
  <inkml:trace contextRef="#ctx0" brushRef="#br0" timeOffset="57071.11">9569 18017 368 0,'0'0'152'0,"0"0"-106"15,0 0-39-15,0 0 26 16,0 0 34-16,0 0 16 16,82-40-26-16,-39 28-23 0,3-6-23 15,-3 0-9-15,-1 3-2 16,-29 7-43-16,-3 3-125 15</inkml:trace>
  <inkml:trace contextRef="#ctx0" brushRef="#br0" timeOffset="59523.51">9927 18085 251 0,'0'0'201'16,"0"0"-147"-16,0 0-9 16,0 0 60-16,0 0-9 0,0 138-24 15,0-85 2-15,-4 1-18 16,0-4-6-16,2 1-1 16,-1-6-27-16,3-13-14 15,0-6-6-15,0-5 0 16,0-14-2-16,0 1 0 15,0-5-17-15,0-3-18 16,0 0-5-16,-2 0 11 16,-6-6-80-16,0-21-10 15,-3-5-20-15,3-2 46 16,-2-9 61-16,2-5 7 16,1-5 9-16,1-10 16 15,1 0 0-15,0-4 24 16,3 5 26-16,2 4 28 15,0 14-3-15,0 8-6 0,0 10-21 16,9 7-21-16,7 6-12 16,0 1 0-16,3 6 2 15,1 1-6-15,3 5 4 16,-1 0 6-16,-2 0 3 16,3 11-21-16,-8 10 10 15,1 2 7-15,-8 3-4 16,-3 4 1-16,-5 2 16 15,0 0-19-15,-2 4-4 16,-19-5-4-16,2 0-3 16,0-5-3-16,4-4-1 15,6-12-9-15,4 2-42 0,3-9-51 16,2-3 5 0,0 0-13-16,0 0-46 0,7-10 83 15,13-9 4-15,3 1-18 16,-4-4 5-16,4 8 24 15,-5-1 59-15,-3 0 38 16,-3 5 32-16,-6 2-16 16,-1 8 10-16,-5 0 2 15,0 0-2-15,0 0-2 16,0 8-11-16,0 11-6 16,0 6-9-16,0 0-3 15,0 4-18-15,0-7 8 16,0-8-13-16,10-4 0 0,11-10 7 15,1 0 12 1,0 0 8-16,-2-21-20 16,1-8-4-16,-8 4-9 15,-5-8-4-15,-5 7 0 16,-3 2-4-16,0 4 4 0,0 2 1 16,-9 0 0-16,-6 13 5 15,1-4 8-15,7 5 17 16,3 4 10-16,2-4-6 15,2 4-12-15,0 0-23 16,0 0-2-16,0 0-6 16,17 0 8-16,6 4 9 0,3 9-6 15,1 0-1 1,-4 1-1-16,-2 9 0 0,-2-2 3 16,-6 2 14-16,-4 1-6 15,-2-9 1-15,-5 3-7 16,0-8 29-16,-2-6-7 15,2 0-14-15,-2-4 5 16,0 0 10-16,0 0 5 16,2 0-8-16,3-8-7 15,-3-9-13-15,5 2 3 16,0-3-6-16,-1 7-1 16,1 0-2-16,-1 3-2 15,-1 6 1-15,2-2-4 16,-3 4 2-16,3 0-1 15,1 0-1-15,2 0 0 0,-1 0 1 16,-1 6 3-16,2 7 0 16,-2 0 0-16,-1 5-6 15,-1 1-48-15,0-2-38 16,-2-1-114-16,-4-14 2 16,0-2-59-16</inkml:trace>
  <inkml:trace contextRef="#ctx0" brushRef="#br0" timeOffset="61002.15">10590 18220 453 0,'0'0'91'0,"0"0"-42"0,0 0-2 0,0 0 15 0,0 0-9 16,100-114-26-16,-92 87-10 0,-6 4-10 15,-2 2-3-15,0 3 0 16,0 5-2-16,-4 0-1 15,-7 3 2-15,-5 6 4 16,-1 4 10-16,-3 0-16 16,2 0-1-16,4 14 2 15,4 4 1-15,3 8 1 16,2-5-1-16,3 8 10 16,2-3 7-16,0-4-3 15,0-4-4-15,5 0-7 16,8-4-2-16,5-5-4 0,2-6 7 15,2 1-4 1,1-4 2-16,-2 0-4 16,2 0 8-16,-1 0-7 15,1 0 0-15,-6 0-1 0,1 0 0 16,0 0 1-16,-2 0-1 16,-1 0 13-16,-3 6 4 15,-4 2 5-15,-3 2 7 16,-1-2 3-16,-2 3-1 15,0-8-4-15,0 1-6 16,2-4-3-16,-4 0-6 16,0 0 8-16,2 0 3 15,0 0-8-15,2 0-10 16,0 0 0-16,5 0 9 16,5-7-6-16,-1-4-6 15,-4 7-3-15,2 0 0 0,-2 4 0 16,0 0 0-16,0 0 0 15,2 0-1-15,-2 0-3 16,-2 0 3-16,0 0 1 16,-3 0 0-16,0 0 2 15,0 0-1-15,1 4-1 16,-3-4 0-16,5 0 3 16,-2 0-1-16,1 0-2 15,3 0 3-15,-3 0-1 16,2 0-2-16,-4 0-1 15,0 0 0-15,1 0-4 0,-1 0 1 16,2 0 2-16,0 0-5 16,0 0 5-16,5 0-5 15,1 15 4-15,-1-3 3 16,2-3 1-16,0 0-1 16,0 0 0-16,3-4 1 15,0-5-1-15,-2 0 1 16,-2 0-1-16,-1 0-3 15,3-5-1-15,1-13 2 16,1-3-30-16,-5 1 26 16,1-3 6-16,-8 1 1 15,-2 4 1-15,-2 1-2 0,0-3 0 16,0 2-4 0,0 3 3-16,-2 5-4 0,-12 2 1 15,1 4-2-15,-1 4 3 16,4 0 3-16,1 0 0 15,3 0 1-15,0 8 0 16,2 6-2-16,4 3 1 16,0 0 0-16,0-3 5 15,0 4 2-15,16-4-4 16,3 4-1-16,4-1 2 16,0-8-2-16,-3 1-1 15,1-2 0-15,-2-3 0 16,-6 1 0-16,3-3 2 0,-10-3-3 15,-1 0 1 1,-1 0-1-16,-4 0 0 0,2 0 5 16,-2 0 6-16,2-14-3 15,-2 0-7-15,3 2 0 16,-1 2 2-16,1-2-3 16,3 10 0-16,-2-2-2 15,3 4-1-15,-1 0-5 16,6 0 2-16,3 0 2 15,6 4 0-15,1 10 1 16,5 4 3-16,2-4 0 16,2-10 0-16,0-4 2 15,3 0-2-15,-1-4 2 16,0-24 2-16,1-9-4 0,-5-10 0 16,-2 3 0-1,-3-6 1-15,-4-3 2 0,-4-1 0 16,1 1-1-16,-1-6 11 15,-5 1 0-15,-2 6 5 16,-7 10 2-16,-2 12 27 16,0 12-21-16,0 8-14 15,0 10 41-15,0 0-21 16,0 10-30-16,0 30-1 16,-7 18 11-16,-4 10 0 15,3 6-10-15,0 7 0 0,2-5 1 16,4-8-2-1,2-13-2-15,0-22 1 0,0-11-5 16,2-16-48-16,7-6-54 16,2-6-30-16,-11-16-86 15,0 0-173-15</inkml:trace>
  <inkml:trace contextRef="#ctx0" brushRef="#br0" timeOffset="61184.31">11759 17959 720 0,'0'0'85'0,"0"0"-80"15,0 0-3-15,0 0 98 0,123-4-7 16,-77 4-27 0,4 0-47-16,1 0-19 0,-36 0-61 15,-4 0-219-15</inkml:trace>
  <inkml:trace contextRef="#ctx0" brushRef="#br0" timeOffset="61325.73">12287 18085 470 0,'0'0'762'16,"0"0"-689"-16,0 0-70 15,0 0 4-15,0 0-5 16,0 0-2-16,58 0-17 15,-58 0-85-15,0 0-386 16</inkml:trace>
  <inkml:trace contextRef="#ctx0" brushRef="#br0" timeOffset="-118426.84">1381 13230 328 0,'0'0'668'15,"0"0"-524"-15,0 0-105 16,0 0-10-16,0 0 21 15,0 0 20-15,0 0-1 16,-14-2 6-16,61 2-14 16,18-1-11-16,8 1-20 15,5-2-5-15,3 2-5 16,-3 0-4-16,-5 0 4 16,-3 0-3-16,-4 0 3 15,1 0-7-15,-3 0-1 16,-6 0-2-16,-4 0-2 15,-8 0 1-15,-10 0-2 0,-7 0 0 16,-2 0-4 0,-7 0 0-16,-7 2-1 0,-1-1 1 15,-8 1-3-15,-4 1 1 16,0-2 1-16,0 1-1 16,0 1-1-16,0-2-20 15,0-1-53-15,-2 0-56 16,-2 0-49-16,2 0-84 15,-4 0-235-15</inkml:trace>
  <inkml:trace contextRef="#ctx0" brushRef="#br0" timeOffset="-118008.08">2114 12984 755 0,'0'0'206'0,"0"0"-115"0,0 0-25 16,0 0 39-16,0 0-12 16,0 0-35-16,-38-10-23 15,83 12 12-15,17 13 0 16,13-3-17-16,10-1-12 15,5 1 0-15,7 2 2 16,1 2-4-16,-9 4-2 0,-10 0 4 16,-21 0 7-1,-16 0-5-15,-13 0-2 0,-16-5 10 16,-8-2-7-16,-5 6 14 16,-5 6 24-16,-33 8-7 15,-10 7-15-15,-15-4-23 16,3-7-6-16,4-8-4 15,13-7-4-15,14-6-7 16,8-2-62-16,3 1-79 16,2 6-67-16,16-11-57 15,-2 4-182-15</inkml:trace>
  <inkml:trace contextRef="#ctx0" brushRef="#br0" timeOffset="-112221.9">23127 16226 644 0,'0'0'152'15,"-7"135"-127"-15,-9-73-23 16,1-4 1-16,1-10 8 15,4-6 104-15,-1-8 24 16,1-6-51-16,4-10-34 16,1-10-30-16,3-8-11 0,2 0 0 15,0-4 12 1,0-28-5-16,0-12-14 0,0-10 0 16,11-4 1-16,9 2 3 15,5 6-3-15,-1 1 2 16,3 13-1-16,-3 8 1 15,-3 11 2-15,-8 16-4 16,-1 1-5-16,-4 0-1 16,-1 18 10-16,-3 18 4 15,-2 1-8-15,-2-6-4 16,0-4 0-16,0-9-3 16,2-6 1-16,-2-10-1 15,0-2 0-15,8 0 4 0,0-6 0 16,7-25 5-16,4-9-5 15,1-6 5 1,2-6 0-16,0-7 3 0,3-6 0 16,2 5 8-16,-4 4-3 15,4 14-5-15,-6 6-1 16,-3 16-3-16,-9 14 1 16,-5 6-5-16,0 0-1 15,-2 17 1-15,1 23 12 16,-1 10-4-16,-2 9-10 15,0 3 1-15,0-3-3 16,0-4-1-16,0-5 0 0,0-10-15 16,0-3-36-1,5-11-37-15,14-8-53 0,4-12-21 16,8-6-115-16,-18 0 5 16,1-10-207-16</inkml:trace>
  <inkml:trace contextRef="#ctx0" brushRef="#br0" timeOffset="-111341.7">23800 16190 443 0,'0'0'203'0,"0"0"-109"15,0 0-64-15,0 0 1 16,0 0 54-16,0 0 44 16,-89 81-48-16,70-50-25 15,2 1-14-15,5-5-16 0,6-1-9 16,2-8-4-16,4-8-1 15,0 2-4-15,0-8-3 16,0-2-1-16,10-2 2 16,4 0-3-16,1 0 1 15,-1 0-1-15,-1-6-2 16,1 2 0-16,-1-4 2 16,3 4-1-16,-7 2-2 15,4 2 1-15,-4 0-1 16,2 0 2-16,2 0 2 15,3 2-1-15,5 5-2 16,-2 2 0-16,6 1-1 16,-5-6 0-16,2 6 2 0,-4-2-1 15,-3 0 0-15,-1-2 2 16,-5 2 6-16,-3 0-1 16,-1-2-3-16,-2-2 2 15,-3 1 5-15,0-5 4 16,0 0-5-16,0 0-4 15,0 0-2-15,6 0 2 16,3 0 0-16,7-13 0 16,-3-5-2-16,3 4-4 15,-1 0 0-15,-7 6 0 16,4 0-1-16,-5 6 0 16,-3 2 2-16,0 0-1 0,-1 0 3 15,-1 0 2 1,2 0-4-16,3 2-1 0,0 6 2 15,-1 4-3-15,3-2 0 16,5-7 0-16,1 3-9 16,3-6-25-16,1 0-5 15,2 0 5-15,4 0-1 16,0-9 3-16,-1-3 7 16,-2-2 6-16,-4 4 9 15,-5-2 6-15,-3 6 4 0,-8-2 1 16,0 4 2-1,-2 2 3-15,0 2 4 16,0 0 6-16,0 0 6 0,0 0 0 16,0 0-10-1,0 14-6-15,0-1-2 0,0 2 0 16,0-7-2 0,2 0-2-16,13-6 1 0,3-2-1 15,1 0 0-15,0 0 1 16,-1 0 0-16,-3-2-1 15,-1-10-4-15,-3 2-19 16,-4 1-4-16,-3 2 0 16,-1 1 5-16,-3 6 9 15,0 0-8-15,0 0-26 16,0 0-38-16,0 4 3 16,0 2-72-16,0-3-186 15</inkml:trace>
  <inkml:trace contextRef="#ctx0" brushRef="#br0" timeOffset="-110658.9">24796 16110 525 0,'0'0'173'0,"0"0"-95"0,0 0-55 0,0 0 48 16,-5 130 65-16,-15-41-55 15,0 9-22-15,4 4-10 16,6 6-1-16,3-14-8 16,7-17 6-16,0-19-2 15,0-24-7-15,11-16-12 16,14-18-3-16,4 0-10 15,4-18-2-15,0-22-9 0,-4-4 0 16,-4-4-1 0,-12-2-2-16,-11 1-1 0,-2 7 3 15,-9 8 0-15,-28 8 1 16,-10 13-1-16,-7 7 0 16,-4 6 2-16,7 0-2 15,10 0-1-15,20 0 0 16,11 0 0-16,10 0-78 15,0 0-116-15,0 0-264 16</inkml:trace>
  <inkml:trace contextRef="#ctx0" brushRef="#br0" timeOffset="-109194.04">20669 16173 416 0,'0'0'120'16,"0"0"-9"-16,2 138-70 15,-2-66 5-15,0 18 19 16,-6 8 28-16,-10 18 4 16,-4 13-13-16,0 13-26 15,-5 11-2-15,4 7-2 16,-4 2-8-16,2-8-2 15,3-15-5-15,5-17-6 0,6-19-13 16,2-23-6-16,7-18-8 16,0-12-5-16,0-16 0 15,0-16-1-15,0-9-20 16,0-9-52-16,0 0-27 16,0-27-20-16,0-21-68 15,3-14-15-15,-3 30-56 16,4-4-94-16</inkml:trace>
  <inkml:trace contextRef="#ctx0" brushRef="#br0" timeOffset="-106158.86">20685 16288 64 0,'0'0'56'0,"0"0"-56"16</inkml:trace>
  <inkml:trace contextRef="#ctx0" brushRef="#br0" timeOffset="-101660.78">19127 17780 872 0,'0'0'223'0,"0"0"-149"16,0 0-74-16,0 0 3 16,0 0 2-16,0 0 66 15,156-7 16-15,-56 7-18 16,16 0-32-16,9 0-25 0,6 0-5 16,-1 0-2-1,2 3 46-15,-1 1 47 0,3-4-39 16,-1 4-29-1,-6 2-8-15,-11-6-10 0,-20 4-6 16,-25 0 6-16,-19 0-1 16,-19-4-3-16,-15 4-4 15,-13-2 1-15,-5-2 0 16,0 0 4-16,-8 4 4 16,-14 1-13-16,-4-2-3 15,-1 4-20-15,2-4-25 16,6 1-41-16,0 0-61 15,-1 6-74-15,16-6-165 16,-3 0-366-16</inkml:trace>
  <inkml:trace contextRef="#ctx0" brushRef="#br0" timeOffset="-100758.86">17895 16973 586 0,'0'0'177'0,"0"0"-71"16,0 0-50-16,0 0-9 16,-149 65 33-16,95-15 26 15,-1-1-9-15,4-3-10 16,9 2-8-16,10-12-20 16,14 1-21-16,18-2-18 15,0 5-14-15,18 8-1 16,29 2 4-16,11-1-2 15,6-5-5-15,-1-8 2 16,-7 0-1-16,-12-4-3 16,-11-6 4-16,-13 0-3 0,-15-4 2 15,-5 3 26-15,-18 4 22 16,-29-1-12-16,-15-2-8 16,-5-12 5-16,-4-1-4 15,1-13-8-15,13 0-5 16,6 0 4-16,15 0-13 15,9-16-10-15,13 5-4 16,14 3-72-16,0-2-121 16,6 10-171-16,11 0-644 15</inkml:trace>
  <inkml:trace contextRef="#ctx0" brushRef="#br0" timeOffset="-98859.08">18069 17517 258 0,'0'0'400'0,"0"0"-294"0,0 0-62 0,0 0-6 0,0 0-2 16,0 0 22-16,0 0 34 16,-45 103-38-16,41-67-9 15,2-6-11-15,2-6-2 16,0-8 2-16,0-6-6 15,0-6-16-15,2-4-5 16,14 0-4-16,6-4 2 0,2-18 3 16,-1-6-8-16,2 2-7 15,-6 8-1-15,-3 5 2 16,-7 4 3 0,-5 9 2-16,-2 0-1 0,0 0-2 15,-2 9 4-15,0 14 1 16,0 4 4-16,0-2-5 15,0-6 0-15,0-6 0 16,10-5-1-16,5-2-29 16,5-6-78-16,5 0-112 15,4 0 38-15,0-6-62 16,-1-2 50-16,1 8 114 0,-4 0 80 16,-5 4 30-16,-5 32 75 15,-3 8 33-15,-7 15 5 16,-3 7-36-16,-2 1-15 15,0 6 31-15,0-3 12 16,-2-8-48-16,-5-12-14 16,-3-13-19-16,6-19-4 15,4-10-14-15,0-8-12 16,0 0-12-16,0 0 4 16,0-28 2-16,0-25-3 15,0-19-15-15,10-12-3 16,3 0-6-16,2-7 7 15,1 2-1-15,-1 0 3 16,1 5 1-16,-3 12-1 16,3 18 0-16,-3 13-1 0,-1 15 1 15,-4 12-1-15,-1 10-1 16,-7 4 1-16,0 0-7 16,0 4-4-16,-2 28 10 15,-15 9 1-15,-6-1 2 16,3-4-2-16,4-4 1 15,7-6 0-15,5-3 0 16,4-6 0-16,0 5-1 16,0-4 0-16,22 4 1 15,7 4 0-15,0 2-1 16,2 2-2-16,-2-2-4 16,-2 7 2-16,-7 1 5 15,-4-4 0-15,-6 7-2 16,-5 5 0-16,-5 6 2 0,0 9 14 15,0-4 10-15,-2-3 4 16,-11-16 13-16,-1-7-14 16,3-8-9-16,5-17 10 15,-1 0-14-15,7-4-7 16,-5 0 7-16,3 0 0 16,-7-18-9-16,-2-26-5 15,7-18-5-15,2-18-1 16,2-15 2-16,0-4 4 15,8 5 0-15,10 4-1 16,2 10-1-16,0 10-1 0,2 12-1 16,1 18 0-1,-1 12 0-15,-3 13 2 0,0 11-5 16,-3 4 1-16,-5 0 0 16,-1 6 2-1,-5 16 1-15,-2 9 3 0,-3 1 1 16,0 0-1-16,-10 2 5 15,-11-1-3-15,-6-4-1 16,4-6 0-16,5-6-1 16,5-7-23-16,9-6-48 15,4 2-85-15,0-6-126 16,0 0-210-16</inkml:trace>
  <inkml:trace contextRef="#ctx0" brushRef="#br0" timeOffset="-98709.17">18980 17690 790 0,'0'0'289'0,"0"0"-108"16,0 0-151-16,0 0-15 0,0 0-15 0,0 0-16 16,-9 10-226-16</inkml:trace>
  <inkml:trace contextRef="#ctx0" brushRef="#br0" timeOffset="-96576.87">20330 17467 6 0,'0'0'632'0,"0"0"-514"0,0 0-64 16,0 0-3-16,0 0 71 15,0 0 3-15,0 0-8 16,-75-4-34-16,75 4-9 16,-2 0-9-16,2 0-10 15,-2 0-1-15,2 0 9 16,-3 0-5-16,3 0-10 15,0 0-13-15,0 0-12 16,0 0-12-16,7 18-6 16,27 9 12-16,16 4 6 15,12 2-9-15,10-7-6 16,2-4-2-16,-3 4-4 16,-11-2-1-16,-4 6 0 15,-13 0 17-15,-8-2-3 16,-8 2 5-16,-5-10-9 0,-9-4-3 15,-8-6-3-15,-5 4 4 16,0 8 16-16,-34 14 0 16,-15 5-13-16,-11 7-4 15,-9 6-3-15,0-10-3 16,9 0-2-16,15-16-22 16,16-10-77-16,29-18-125 15,0 0-229-15</inkml:trace>
  <inkml:trace contextRef="#ctx0" brushRef="#br0" timeOffset="-95376.16">20257 18173 445 0,'0'0'348'0,"0"0"-267"15,0 0-81-15,0 0 0 16,0 0 0-16,0 0 0 16,63-10 12-16,-34 2-12 15,-21 4-9-15,3-4-158 16</inkml:trace>
  <inkml:trace contextRef="#ctx0" brushRef="#br0" timeOffset="-88759.85">21396 17467 474 0,'0'0'196'0,"0"0"-103"15,0 0-34-15,0 0 51 16,0 0 19-16,0 0-21 16,0 0-24-16,0 0-18 0,-29-36-12 15,29 68-9-15,0 18 24 16,-2 17-30-16,-3-1-19 16,0-2-5-16,1-1-11 15,2-7 0-15,-1-11-2 16,1-8-1-16,2-11-1 15,0-16-3-15,0-2-23 16,0-8-86-16,0-4-83 16,0-14-146-16,0-9-62 15</inkml:trace>
  <inkml:trace contextRef="#ctx0" brushRef="#br0" timeOffset="-88471.81">21300 17259 718 0,'0'0'174'0,"0"0"-30"16,0 0-94-16,0 0-19 16,0 0-5-16,0 0 9 15,44-72 56-15,25 80-15 16,10 15-32-16,-4 8-21 16,-5 9-6-16,-8 6 9 15,-18 6 8-15,-15 6 11 0,-20 5-5 16,-9 5 16-1,-22 6 5-15,-36 2-2 0,-9-12-16 16,-2-7-12 0,9-25-18-16,9-14-7 0,14-10-6 15,14-8-36-15,7 0-65 16,14-8-81-16,2-2-96 16,0-3-334-16</inkml:trace>
  <inkml:trace contextRef="#ctx0" brushRef="#br0" timeOffset="-83892.85">22057 17650 726 0,'0'0'137'0,"0"0"-47"0,0 0-59 0,0 0 29 16,0 0 20-16,0 0 6 15,0 0-32-15,-19-8-26 16,52 8 1-16,11 0-3 16,6 0-12-16,0 0 2 0,-3 4 4 15,-7 2 13-15,-4-2-11 16,-5 0-7-16,-4 0-7 16,0-4 1-16,-5 0 1 15,1 0 3-15,-8 0 0 16,-2 0-2-16,-4 0 3 15,-4 0-5-15,-1 0 2 16,-4 0-2-16,0 0 3 16,0 0 0-16,0 0-3 15,0 0-1-15,0 0-4 16,0 0-4-16,0 0 0 16,2 0 0-16,0 0-5 0,-2 0 1 15,3 0 0 1,-1 0 1-16,2 0 0 0,3 0 0 15,4 0-40-15,0 0-49 16,1 4-82 0,-10-4-182-16</inkml:trace>
  <inkml:trace contextRef="#ctx0" brushRef="#br0" timeOffset="-82860.24">22527 17473 285 0,'0'0'328'0,"0"0"-209"0,0 0-63 15,0 0-13-15,0 0 26 16,0 0-11-16,0 0 8 16,23-6 7-16,12 6-36 0,6 0-12 15,-3 6-4-15,-1 7 6 16,-1 0 5-16,-5 14 12 16,-9 1 0-16,-9 5-5 15,-10 9-4-15,-3 3 3 16,-5 4-3-16,-26 4-8 15,-9-2-2-15,0-8-12 16,9-12-8-16,6-7-3 16,13-16-2-16,6-4-41 15,6 0-114-15,0-4-107 16,0 0-201-16</inkml:trace>
  <inkml:trace contextRef="#ctx0" brushRef="#br0" timeOffset="-81308.93">23443 17321 617 0,'0'0'118'0,"0"0"-63"0,0 0-13 0,0 0 47 15,0 0 38-15,-113 98-23 16,86-44-24-16,0 4-31 15,7 9-13-15,5-1 2 16,1 1-1-16,7 0-1 16,5-9-10-16,2-13-6 15,0-13-12-15,2-14-5 16,19-7-1-16,3-8 1 16,2-3 1-16,3-6 3 15,0-16 2-15,1-9-5 0,-4-1-2 16,-1 0-2-1,-8 7 1-15,-5 2 0 0,-3 13-2 16,-7 6 2-16,-2 4-1 16,0 0 3-16,0 0-3 15,0 0 0-15,0 0 0 16,0 0-2-16,0 0-1 16,0 4 2-16,0 6 2 15,4 2-2-15,6-10 1 16,-2 2-1-16,5-4 1 15,3 0 0-15,-3 0 1 16,-1 0 1-16,-3 0-2 0,-7 0 0 16,0 0 0-16,-2 0-1 15,0 0 0-15,0 8-4 16,0-1 4-16,4 0 1 16,1 1 0-16,4-2-1 15,2 2-1-15,4-8 2 16,6 0-4-16,1 0-4 15,3 0-26-15,-1-4 23 16,0-18 4-16,3 0 2 16,-4-6-6-16,-2-2-14 15,2-2 1-15,-5 0 4 16,-3-2 6-16,-1 2 13 16,-5-4 1-16,-3 4 2 15,-6-3 0-15,0 4 2 0,0 4-1 16,0 5 11-16,0 4 2 15,0 8 2-15,0 6 1 16,-2 4 3-16,2 0-12 16,0 0-10-16,-2 10 2 15,0 30-2-15,0 18 13 16,-5 5-7-16,5-2-4 16,2-2-1-16,0-5 0 15,0-14-1-15,0-13 1 16,6-10-1-16,12-13-1 15,4-4 1-15,7-4 2 0,0-28 1 16,5-12 2 0,1-14-5-16,1-5-3 0,0-2 2 15,-5-12 2-15,-4 1 0 16,-7 0-1-16,-6 4 1 16,-6 10 2-16,-4 14-1 15,-4 11 2-15,0 24 1 16,0 8 12-16,0 5 6 15,0 14-1-15,-6 34-13 16,-14 29 5-16,-5 13-9 16,8 6-2-16,1-1-2 15,7-9 1-15,2-6-2 16,5-4 0-16,0-15 0 0,2-20-11 16,0-14-16-16,0-18-32 15,0-9-30-15,0 0-82 16,0-18-152-16,0-6-76 15</inkml:trace>
  <inkml:trace contextRef="#ctx0" brushRef="#br0" timeOffset="-81142.94">23829 17612 117 0,'0'0'640'0,"0"0"-549"0,0 0-82 0,0 0-8 16,0 0-1-16,0 0 33 15,123-20 15-15,-57 4-27 16,1 6-21-16,-45 2-54 16,-6 8-168-16</inkml:trace>
  <inkml:trace contextRef="#ctx0" brushRef="#br0" timeOffset="-80875.68">24341 17660 476 0,'0'0'241'0,"0"0"-116"16,0 0-57-16,0 0 29 15,0 0-18-15,0 0-13 16,5 21-20-16,-5-2-21 0,0-1-16 15,0 0-5-15,0-4-4 16,0-6-17-16,0-4-59 16,0-4-108-16,0 0-90 15</inkml:trace>
  <inkml:trace contextRef="#ctx0" brushRef="#br0" timeOffset="-80223.21">24341 17660 396 0,'130'-73'108'15,"-119"84"-66"-15,-3 15 2 16,-1-4 77-16,-2 11 7 16,-3-4 7-16,0-1-54 15,3-6-34-15,-3-4-24 16,2-10-18-16,-2-2-4 15,3-6-1-15,-1 0 0 16,-1 0-1-16,8-10 1 16,0-12 14-16,7-5-11 15,-1 6-3-15,-3 1 0 16,1 0 1-16,-3 10 0 16,-6 2-1-16,-1 8 0 15,-1 0-1-15,2 0 1 0,4 0 6 16,-1 16 10-16,1-3-4 15,7 2-11-15,0-11 1 16,5 0 2-16,1-4-3 16,-1 0 2-16,0 0-2 15,-2 0 1-15,-7-8 0 16,-3 4-1-16,-8 2 4 16,-2 2 11-16,0 0 11 15,0 0-4-15,0 0-14 16,0 28 1-16,2 16 4 15,3 11-1-15,5 2 1 16,9 6-12-16,1 5 14 0,-3-2 51 16,-3-4-12-16,-7-3-24 15,-7-6 2-15,0-9 5 16,0-7-3-16,-14-7-21 16,-15-7-8-16,-11-6 0 15,-9-7-3-15,-11-6-3 16,2-4-7-16,7 0-4 15,13 0 11-15,13-18-3 16,10-8-18-16,10-10-33 16,5-1-5-16,0-11 5 15,45-10-38-15,20 0-10 16,15-8-75-16,-44 42-150 0,-10 12-236 16</inkml:trace>
  <inkml:trace contextRef="#ctx0" brushRef="#br0" timeOffset="-78258.17">25471 17686 454 0,'0'0'190'0,"0"0"-127"0,0 0-50 0,0 0 47 0,0 0 15 0,0 0 20 15,62 14-21-15,-35-14-33 16,0 0-20-16,0 4-15 15,-6-4-2-15,4 0 3 16,-2 4-7-16,1-2 0 16,1-2-55-16,-19 0-120 15,1 0-72-15</inkml:trace>
  <inkml:trace contextRef="#ctx0" brushRef="#br0" timeOffset="-77926.36">25783 17513 676 0,'0'0'133'0,"0"0"-82"16,0 0-1-16,0 0 41 16,0 0-27-16,0 0-15 15,0 0 17-15,42 26-33 16,11-13-24-16,-1-3-6 15,-6 0 0-15,-5 5 6 16,-8 0 3-16,-10-5 9 16,-12 12 3-16,-11 0 22 15,0 3 0-15,-27 12 3 16,-13-1-19-16,-5-6-18 16,5-2-7-16,11-10-5 0,12-10-10 15,9-4-72 1,8 1-71-16,0-5-119 15,0 0-156-15</inkml:trace>
  <inkml:trace contextRef="#ctx0" brushRef="#br0" timeOffset="-77456.65">26339 17536 519 0,'0'0'81'0,"0"0"-55"0,0 0-14 16,0 0 31-16,0 0 23 15,0 0 39-15,-17 56-4 16,13-18-14-16,-4 11-31 15,0-5-19-15,-1-5-13 16,3-3-1-16,0-5-12 16,6-12-8-16,0-6-3 15,0-10-1-15,0-3-45 16,0 0-65-16,0-16-75 16,3-2 51-16,4-4-257 15</inkml:trace>
  <inkml:trace contextRef="#ctx0" brushRef="#br0" timeOffset="-77176.79">26318 17423 557 0,'0'0'177'0,"0"0"-83"15,0 0-63-15,0 0-8 16,0 0 6-16,0 0 29 16,48-58 52-16,-6 58-42 15,6 10-29-15,-6 16-27 16,-2 0-3-16,-6 6 4 15,-10 2 10-15,-9-1 1 16,-10 3-5-16,-5 0 0 16,-7 3 1-16,-28 3-1 15,-15 2 6-15,-6 1-10 16,2-5-8-16,8-10-3 0,15-12-4 16,16-10-3-16,8-5-52 15,7-3-23-15,0 0-66 16,0 0-152-16,9-11-113 15</inkml:trace>
  <inkml:trace contextRef="#ctx0" brushRef="#br0" timeOffset="-76343.88">26688 17710 241 0,'0'0'220'0,"0"0"-121"0,0 0-72 16,0 0-10-16,0 0 28 16,0 0 25-16,0-2-6 15,0 2-10-15,0 0-10 16,0 0 5-16,0 0 6 16,0 0 1-16,0 0-11 0,0 0-15 15,0 0 7-15,0 2-1 16,0 6-10-16,0-8-9 15,0 5-7-15,0-5-4 16,0 0 2-16,0 0-2 16,0 0-1-16,0 0 3 15,0 0 4-15,0 0 6 16,0 0 7-16,0 0-6 16,0 3 1-16,0 2-4 15,0 4-6-15,0 1 3 16,0 7 3-16,0-4-6 15,0 5-3-15,0-4-4 16,0 3 3-16,4-8-2 0,5-5-3 16,4-4 3-16,3 0 1 15,4 0-1-15,-3-8 3 16,4-14-7-16,-4 0 1 16,-1-1 2-16,-1-4 1 15,-5 10-2-15,-4 8-1 16,-1 3-1-16,-3 2 2 15,-2 4 0-15,0 0 0 16,0 6 10-16,0 24-9 16,0 10 9-16,0 9-6 0,-5-8-6 15,3 0 2 1,0-1-2-16,0-4 1 0,0 4-1 16,-2 0 0-16,-6-1 16 15,-5 10 8-15,-3-5 1 16,-2-7-8-16,2-10-4 15,-3-9-4-15,2-6-2 16,-3-3-4-16,1-7-3 16,6-2-7-16,5 0-21 15,4-15-27-15,6-20-54 16,0-10-75-16,0 19-43 16,14 5-100-16</inkml:trace>
  <inkml:trace contextRef="#ctx0" brushRef="#br0" timeOffset="-75843.32">26992 17806 301 0,'0'0'188'0,"0"0"-88"0,0 0-42 16,0 0-1-16,0 0-6 0,0 0-2 15,10 24-3-15,7-24 19 16,1-10-25-16,-1-4-13 15,-3-4 1-15,-3-2-9 16,1 0-12-16,-8-2 0 16,1 4-6-16,-5 0 1 15,0 2-2-15,0 6 0 16,0 2 2-16,0 8 0 16,-5 0 2-16,-3 0 12 15,-4 0 17-15,1 8-8 16,-1 14-4-16,4 2 12 15,3 6-9-15,3-2-10 16,2-6-2-16,0 0-4 0,0-5-4 16,7-12-4-1,15-5-2-15,5 0-27 0,0 0-38 16,2 0-56-16,-20-10-79 16,-5 3-75-16</inkml:trace>
  <inkml:trace contextRef="#ctx0" brushRef="#br0" timeOffset="-75626.56">27260 17714 20 0,'0'0'584'15,"0"0"-490"-15,0 0-61 16,0 0-15-16,0 0 11 0,0 0 54 16,4 44 24-1,-4-29-71-15,0-4-22 0,2 3-7 16,-2-4-4-16,2-1-3 15,2-9-22-15,-4 0-81 16,2 0-6-16,2 0-34 16,-2 0-20-16,0-11-27 15</inkml:trace>
  <inkml:trace contextRef="#ctx0" brushRef="#br0" timeOffset="-75210.53">27260 17714 275 0,'83'9'141'16,"-83"-9"-32"-16,0 8-31 0,0-3 2 15,0 3-12-15,0 2-7 16,-3 3 3-16,-6-7 3 16,4 1-5-16,5-7-8 15,0 0-16-15,0 0-20 16,0 0-5-16,0 0 11 15,0 0 0-15,0 0-11 16,0 0-7-16,10-7 8 16,3-4-7-16,3-1-2 15,-1 2-4-15,-4 1-1 0,1 4 0 16,1 2-1 0,3 3-1-16,-3 0 2 0,3 0 3 15,-5 0-2-15,-1 0-1 16,2 3 0-16,-1 11 12 15,3 4 0-15,1 4-5 16,3 0-2 0,-5 0 3-16,-2-12-6 0,-1-2-2 15,-8-8-1-15,2 0-28 16,0 0-52-16,-2-25-101 16,-2 6-82-16,0 5-146 15</inkml:trace>
  <inkml:trace contextRef="#ctx0" brushRef="#br0" timeOffset="-75076.91">27482 17584 606 0,'0'0'69'0,"0"0"-69"16,0 0-146-16,0 0 76 0,0 0-65 15</inkml:trace>
  <inkml:trace contextRef="#ctx0" brushRef="#br0" timeOffset="-74710.4">27790 17616 612 0,'0'0'181'16,"0"0"-99"-16,0 0-50 0,0 0 30 16,0 0 19-1,0 0 30-15,-80 128-37 0,68-92-27 16,6 1-27-16,6 2 5 15,0 10-17-15,0 1-5 16,12 7 3-16,7 10 52 16,2 2 16-16,-6-4-27 15,-6-2-6-15,-4-9-9 16,-5-14 2-16,0-12-5 16,0-12 1-16,-27-6-3 15,-13-10-12-15,-7 0-5 16,0 0-2-16,7-22-7 15,13-14-1-15,12-4-1 0,10-5-2 16,5 0-7 0,0 1-2-16,7 3-17 0,24 1-22 15,11 8-31-15,14 2-33 16,10 6-38-16,11-2-10 16,-48 22-101-16,0-4-83 15</inkml:trace>
  <inkml:trace contextRef="#ctx0" brushRef="#br0" timeOffset="-74124.23">28251 17767 472 0,'0'0'265'16,"0"0"-138"-16,0 0-31 16,0 0 5-16,0 0-32 0,0 0-22 15,10 0 16 1,17 0-15-16,1 0-14 0,-6 0-3 16,-1 0-21-1,-6 0 2-15,-4 0 16 0,-6 0-12 16,-3 0-13-16,-2 0 0 15,0 0-3-15,0 0-6 16,0 0-63-16,2 0-59 16,-2 0-214-16,2 0-142 15</inkml:trace>
  <inkml:trace contextRef="#ctx0" brushRef="#br0" timeOffset="-73827.07">28390 17624 661 0,'0'0'179'0,"0"0"-97"0,0 0-48 16,0 0 60-16,0 0-27 16,0 0-9-16,0 0-19 15,37 6-24-15,11-2-11 16,-2-1-1-16,-8 10 0 15,-7-7 1-15,-9 12 23 16,-11 0 1-16,-11 13 10 16,0 4 21-16,-9-3-5 15,-22 7-17-15,-2-7-13 0,2-6-14 16,4-7-10-16,10-7-69 16,9-1-88-16,8-11-28 15,0 0-194-15</inkml:trace>
  <inkml:trace contextRef="#ctx0" brushRef="#br0" timeOffset="-71913.59">28920 17433 740 0,'0'0'55'16,"0"0"-40"-16,0 0 0 0,-118 110 15 0,118-81 25 0,0 1-15 15,16-2-21-15,19-2-13 16,9-1-6-16,1-2 0 15,-5-4 3-15,-7-6 0 16,-8 1-1-16,-10-2 0 16,-9 2 2-16,-6 0 4 0,0 2 73 15,-12 5 0 1,-17-1-33-16,-5 0-17 0,1-4-20 16,0-7-4-1,4 0-7-15,2-4-1 0,12-5-38 16,5 0-59-1,8 0-100-15,2 0-61 0,0-1-324 16</inkml:trace>
  <inkml:trace contextRef="#ctx0" brushRef="#br0" timeOffset="-71093">29094 17817 511 0,'0'0'169'0,"0"0"-130"16,0 0 4-16,0 0 36 15,0 0-9-15,0 0-4 16,64-33-15-16,-48 17-23 15,-3-2-7-15,-2-2 4 16,-4 0-6-16,-3 0-10 16,-1 0-2-16,-3 6-1 15,0 4 17-15,0-2 6 0,0 12 19 16,-18 0-6-16,-7 0-29 16,-4 0-3-16,0 26 0 15,2 10 3-15,4 4 3 16,4 0-11-16,9 1-2 15,5-10-1-15,5-5-1 16,0-3-2-16,5-14 2 16,16-4-3-16,6-5 2 15,4 0-10-15,0 0-6 16,-2-19-8-16,0-3-6 16,-6 0 18-16,-3 4 3 15,-7 5 9-15,-6-2 0 16,-5 11 0-16,0 0 2 15,-2 4 0-15,0 0 7 16,0 0 7-16,0 0 2 0,0 0 0 16,0 0-4-16,0 12-6 15,0-1-5-15,12-1-1 16,3-8-2-16,10-2 5 16,2 0-2-16,6 0 1 15,-2-12-2-15,-2-3-2 16,-6 3-5-16,-10 6-1 15,-7 2-1-15,-4 4-3 16,-2 0 4-16,0 0-2 16,0 0-1-16,0 18 9 0,2-4 4 15,4 1-4 1,2-8-1-16,5-3 1 0,-1-4 1 16,1 0 3-16,-7 0-2 15,2 0 7-15,-4 0 6 16,-4-18 2-16,0 0-5 15,0-4-3-15,0-4 4 16,0 2-13-16,0-2 0 16,0 14 0-16,0 1-6 15,0 9-42-15,0 2-31 16,0 0-128-16,0 0-193 16</inkml:trace>
  <inkml:trace contextRef="#ctx0" brushRef="#br0" timeOffset="-70823.15">29878 17758 759 0,'0'0'144'0,"0"0"-12"0,0 0-54 15,0 0 7-15,0 0-32 16,0 0-15-16,-47 59-21 16,45-38-2-16,-1-3-9 15,3 0-3-15,0-9-3 0,0-4-4 16,0-5-37-16,0 0-52 16,0 0-103-16,0 0-66 15,0-9-29-15</inkml:trace>
  <inkml:trace contextRef="#ctx0" brushRef="#br0" timeOffset="-70155.98">29878 17758 309 0,'-69'-35'237'0,"62"30"-101"0,5 1-82 15,2 4-30-15,0 0-21 16,0 0-3-16,9 0-10 16,16 0-17-16,6 0-47 15,-2 4-72-15,-2 4 26 16,-6 2 23-16,-2 4 68 15,-4-6 29-15,-6 2 44 16,-2-2 11-16,-5 0 53 0,-2 2-4 16,0-2 3-16,0-8-21 15,0 4-16-15,0-2 13 16,0-2-8-16,0 0-5 16,0 0-17-16,0 0-17 15,0 0-10-15,0 0-2 16,0 0 0-16,0 0-4 15,0 0-7-15,0 0-5 16,0 0-3-16,0 0-3 16,0 0 0-16,0 0-2 15,0 0 0-15,0 0-2 16,0 4-3-16,0 1 5 16,0-2 2-16,0-3-2 15,0 4-1-15,0-1 1 0,0-3 1 16,0 0 0-16,0 0 0 15,0 0 1-15,0 0 5 16,0 0 1-16,0 0 0 16,0 2-3-16,0-2 0 15,0 0-3-15,0 0 1 16,0 0-1-16,0 0 1 16,0 0 1-16,0 0-4 15,0 0-2-15,2 0 2 16,2 0 0-16,3 0 1 0,2-5 12 15,0-2-13 1,0 7 0-16,-1-5-1 0,2 5-1 16,3 0 0-16,1 0-1 15,1 0 3-15,-3 15-2 16,-2-4 0-16,1-1-1 16,-4-2 2-16,0-3 2 15,-3 1 1-15,1-6-2 16,-1 0-1-16,0 0-38 15,6-6-88-15,1-17-6 16,-7 9-141-16,-2 2-59 16</inkml:trace>
  <inkml:trace contextRef="#ctx0" brushRef="#br0" timeOffset="-69859.13">30208 17710 455 0,'0'0'165'0,"0"0"-64"15,0 0-22-15,0 0 53 16,0 0-6-16,0 0-27 16,0 0-48-16,-27 107-6 15,27-82-30-15,0 3 34 16,0-1-25-16,6 5 6 16,3 1-18-16,3 9 11 15,-6-1 20-15,-1 3 3 16,-3-4-4-16,-2 0 7 15,0-5-24-15,-2-8 1 0,-21 0-14 16,-5-18-1 0,-11-9-11-16,-3 0-34 0,-3-28-73 15,-3-24-58-15,27 20-107 16,4-1-290-16</inkml:trace>
  <inkml:trace contextRef="#ctx0" brushRef="#br0" timeOffset="-69710.44">29722 17449 760 0,'0'0'417'16,"0"0"-366"-16,0 0-48 15,0 0 12-15,0 0 7 16,0 0-22-16,49-44-43 0,-36 44-300 16</inkml:trace>
  <inkml:trace contextRef="#ctx0" brushRef="#br0" timeOffset="-65041.19">30420 17731 626 0,'0'0'166'0,"0"0"-54"0,0 0-30 16,0 0 4-16,0 0-1 0,0 0-11 16,-25 0-45-16,58 0-8 15,11 0 13-15,12-5-3 16,-4-3-10-16,-3 4 3 15,-9 0 7-15,-4 4-13 16,-7 0-8-16,-9 0-6 16,-5 0 4-16,-8 0-4 15,-5 0 2-15,0 0-3 16,-2 0 5-16,0 0-4 16,0 0 0-16,0 0-4 15,0 0-1-15,0 0-54 16,3 0-62-16,-1 0-81 0,5 0-162 15</inkml:trace>
  <inkml:trace contextRef="#ctx0" brushRef="#br0" timeOffset="-64757.93">30769 17562 775 0,'0'0'113'15,"0"0"-70"-15,0 0 15 16,0 0 17-16,0 0-19 16,0 0-31-16,25-10-12 15,46 6-2-15,5-1-8 0,-5 5 0 16,-11 0-3-16,-10 0 0 16,-15 5 0-16,-15 13 0 15,-16 8 13 1,-4 6 1-16,-33 12 29 0,-22 2-24 15,-8 2-5-15,3-4-14 16,17-8 0-16,16-8-44 16,27-24-173-16,0-4-338 15</inkml:trace>
  <inkml:trace contextRef="#ctx0" brushRef="#br0" timeOffset="-64078.8">31504 17423 707 0,'0'0'189'0,"0"0"-170"0,0 0-10 0,-10 143 1 15,4-97 33-15,4 2 58 16,-2-8-43-16,4-9-31 16,0-4-8-16,0-12-14 0,0-8 9 15,0-7-6 1,0 0 0-16,0 0 15 0,0-13 25 15,0-31-7-15,4-15-36 16,4-12-4-16,-2-5 2 16,1-4-3-16,-1-2 1 15,6-6 0-15,3 4 2 16,7 7-3-16,3 15 17 16,-8 22-15-16,0 17 2 15,-5 22-3-15,2 1-1 16,1 0 0-16,2 28 18 15,-7 16 4-15,-7 6-9 16,-3 4-6-16,0 7-3 16,-11-11-3-16,-8-6 4 15,-1-7-5-15,3-10-3 0,3-4-36 16,3 2-47-16,7-6 1 16,4 2-74-16,0-21-174 15,0 0-153-15</inkml:trace>
  <inkml:trace contextRef="#ctx0" brushRef="#br0" timeOffset="-63675.63">31872 17437 356 0,'0'0'272'0,"0"0"-175"0,0 0-29 0,0 0-12 0,0 0 36 0,0 0 38 16,-112 80-70-1,79-45 0-15,4 0-14 0,10-2-14 16,5-7-8-16,9-8-1 16,5-3-19-16,0-4-4 15,0-5 11-15,5 2-6 16,15-8 5-16,3 0-3 16,8 0 9-16,2-23-16 15,-2-2-8-15,0-2-11 16,-4 0-5-16,-7 5 17 15,-6 8-4-15,-8 2 10 16,-4 12 1-16,-2 0 2 16,0 0-2-16,0 0-1 0,0 0-9 15,0 12-5 1,0 6 15-16,5 4 4 0,3-4-4 16,13-8-7-16,3-2-49 15,10-8-81-15,8 0-73 16,-24 0 19-1,-1-12-101-15</inkml:trace>
  <inkml:trace contextRef="#ctx0" brushRef="#br0" timeOffset="-63227">32238 17499 391 0,'0'0'183'16,"0"0"-120"-16,0 0-38 15,0 0 45-15,0 0 8 16,0 0-8-16,-108 113-21 0,104-79-35 15,4-1-9-15,0-12-3 16,0-3-2-16,16-13-12 16,13-5-3-16,0 0-28 15,9-27 17-15,-1-13-40 16,5-14-47-16,1-5-58 16,-7-3 74-16,-5 0 97 15,-9-1 17-15,-6 2 9 16,-8 3 19-16,-3 0 12 15,-2 3 48-15,-1 5-11 16,-2 6-7-16,0 8 19 16,0 10 29-16,0 16-52 0,0 6-27 15,0 4-6-15,0 0-22 16,0 14-15-16,0 30 7 16,-5 24 42-16,-15 17-35 15,-7 9 1-15,0 2-3 16,3-14 2-16,0-6-7 15,1-9-9-15,5-13-8 16,7-9 0-16,5-14-3 16,6-15 0-16,0-11-26 15,0-5-91-15,25 0-36 16,-10-13-141-16,3-9-140 16</inkml:trace>
  <inkml:trace contextRef="#ctx0" brushRef="#br0" timeOffset="-62959.85">32585 17463 494 0,'0'0'158'0,"0"0"-72"0,0 0-3 0,-123 73 58 15,105-51-22-15,7-4-65 16,5-1-29-16,6 2-8 15,0-7-3-15,0 1 3 16,0 0-13-16,13-7-4 0,7-6-2 16,5 0-33-1,2 0-5-15,0 0-58 0,1-10-90 16,-21 1-31 0,0 2-236-16</inkml:trace>
  <inkml:trace contextRef="#ctx0" brushRef="#br0" timeOffset="-62309.16">32732 17530 63 0,'0'0'613'15,"0"0"-534"-15,0 0-49 16,0 0 67-16,0 0 28 16,0 0-50-16,-64 24-20 15,62-12-21-15,2 6-25 16,0-9-6-16,0 0-3 15,0-5-7-15,0-4 6 0,12 0 2 16,5 0-4-16,0 0 2 16,-1-13-25-16,-5 4-13 15,-5 1 13-15,-4 4 7 16,-2 4 10-16,0 0 8 16,0 0 0-16,0 0-14 15,0 0-14-15,0 8 29 16,10 4 0-16,3-6-1 15,7-2-81-15,7-4-27 16,6 0 14-16,5 0-4 16,-7-18 22-16,-10 0 12 0,-8 0 41 15,-7 0 24-15,-2 5 63 16,-4 9 30-16,0 3 28 16,0 1-17-1,0 0 2-15,0 1-22 0,-13 25-66 16,-5 19 13-16,3 8-6 15,-3 14-12-15,7 5-9 16,0 0 22-16,2 7 0 16,-2-11 3-16,2-7 3 15,2-6 18-15,3-18-31 16,1-16-2-16,-3-9 3 16,-3-10-8-16,-5-2-1 15,-8 0 4-15,-4-2-10 16,-3-24-5-16,-2 0-1 15,4-2-1-15,0 2 0 0,4 0 4 16,13 12-2-16,-2 0 1 16,10-2-1-16,2-4-3 15,0-10-12-15,31 2 8 16,5-2-15-16,6 0-22 16,0 1-38-16,-1 3 6 15,1 2-43-15,-29 16-45 16,1 1-65-16</inkml:trace>
  <inkml:trace contextRef="#ctx0" brushRef="#br0" timeOffset="-62093.79">33113 17566 791 0,'0'0'317'0,"0"0"-267"0,0 0-41 15,0 0 94-15,0 0 58 16,0 0-39-16,0 0-45 16,8-4-65-16,-8 4-12 15,0 0-30-15,0 0-99 16,0 4-122-16,0 6-256 16</inkml:trace>
  <inkml:trace contextRef="#ctx0" brushRef="#br0" timeOffset="-55942.41">20573 16485 615 0,'0'0'155'0,"0"0"-92"16,0 0-59-16,0 0-2 15,0 0 3-15,0 0 16 16,0 0 50-16,63-4 11 16,-16 4-50-16,8 0-22 15,3 0-4-15,9 4 8 16,9 0 9-16,5 2-7 15,3 3-4-15,5-4-7 0,2 3-1 16,3 0 0-16,1-4-1 16,1 2 0-16,3 2 2 15,-1-3 2-15,4-4 5 16,8 4 1-16,3-3-10 16,7 3 2-16,2-1-4 15,-3-4-1-15,1 0 1 16,1 0 1-16,-1 0 0 15,0 0-2-15,-5 0 0 16,-5 0 1-16,0 0 2 0,-4 0-1 16,-1-11-1-16,-2 5 4 15,-8-3 4-15,1 1 3 16,-2 6-4 0,1 2 3-16,-1 0-7 0,-1 0 5 15,-1 0-7-15,-1 0 0 16,7-4-1-16,3 0 3 15,1 0-3-15,-2-1 1 16,0 2 0-16,-4 3 0 16,-3 0 4-16,2 0 2 15,-5 0-2-15,2 0 3 16,-3 0 5-16,2 0-2 16,-1 3-6-16,5-3 1 15,1 0-2-15,3 0 2 16,-3 0-5-16,-1 0 3 0,1 0-2 15,0 0 2-15,-1 0 3 16,-1 0-2-16,-5 0 0 16,0 0-3-16,-4 0 1 15,0-3-1-15,3-2 2 16,6-8-2-16,-1 3-1 16,-1-4 4-16,-1 6 0 15,1-2 1-15,1 6-6 16,4-4 3-16,1 2-2 15,0 2-2-15,-5-5 0 16,5 6 0-16,0-3 1 16,0 2 0-16,5 0 1 0,-5 0 0 15,0 0-1 1,-5-2 3-16,3 2 3 0,-1 0-6 16,2 4 4-16,-3-5 0 15,-3 5 0-15,0-3-5 16,0 0 3-16,6 3-1 15,3-3 0-15,2-6-2 16,1 5 0-16,-3 0 0 16,0 3 0-16,6-8 1 15,4 4-1-15,2 1 0 16,-1-4 0-16,-2 4 1 16,-2-2 0-16,-2 1-1 15,-3-3 1-15,0 3-1 16,1 0 2-16,-5 5-2 15,7 0 2-15,0-4-2 0,-3 0 0 16,0 0 0-16,-6 4-2 16,1-3 2-16,-6 1 0 15,3-2 0-15,-1-1 0 16,-5 1-1-16,-1-2 1 16,-8 4 0-16,-4 2 1 15,-5-2-1-15,1-2 0 16,0 0 1-16,0 4-1 15,-3 0 1-15,-4 0-1 16,-6 0 1-16,-3 0-1 16,1 0 0-16,4 0 1 15,0 0 0-15,3 4-1 0,-3 0 0 16,-4-4-2-16,-2 0 2 16,-6 2-1-16,-1-2 1 15,-3 0 0 1,-6 0 1-16,1 0 0 0,-12 0 0 15,-10 0 0-15,-1 2-1 16,-5 0 2-16,-9-2-2 16,6 4 3-16,4-4 1 15,-3 0 0-15,-1 4 1 16,-3-4-2-16,0 0-2 16,-3 5 0-16,3-5 1 15,1 4-1-15,3-2 3 16,2 1-1-16,0 5 1 0,0-4-2 15,-1 6 0 1,-4 3-2-16,-2 0 2 0,1 10 4 16,-1 4 0-16,-2 4 0 15,-2 1-1-15,2-1 3 16,-2 7 1-16,0 4-1 16,0 3 4-16,0 4 21 15,0 1-9-15,0 4-9 16,0-2-4-16,0 2 5 15,0 0 4-15,0 0-16 16,0 6 3-16,0-1-2 16,-6 0 5-16,-7 4-1 0,1-2-1 15,1 2 4-15,1-1-6 16,0-4 9-16,6-4-2 16,-7 1-2-16,9-7-4 15,2 6-2-15,-2-6 0 16,2 2-2-16,0-2-1 15,0-2-1-15,0 3 2 16,0-9-3-16,0 0 8 16,0 0-4-16,4-3 1 15,2-8-3-15,1-8 2 16,0-3-2-16,-2-11-1 16,-3-3-1-16,-2 5 0 15,0-9 4-15,0 0-2 0,0 0 2 16,0 1 2-1,0 4 0-15,-5 2-3 0,-6 3-1 16,0-2 1 0,-2 2-3-16,-3-1 1 0,-5-2 1 15,0-1-2-15,-8-2 0 16,-7 4 0-16,-7-2-2 16,-3 2-1-16,-12 0-2 15,-4-2-2-15,-12 3-1 16,-6 0 4-16,-3 0 1 15,0-1-2-15,2-2 0 16,4-3 0-16,-4 6 2 16,-2-3 1-16,0-2-3 15,-2-4 1-15,1 4 4 0,-3-4-1 16,0 0-4-16,-4 0-2 16,-3 4 1-16,-1-4 2 15,-5 0-9-15,4 0-4 16,2 0-4-16,5 0 10 15,0 4 6-15,0 2-6 16,2 1-3-16,-5-1 9 16,7 3 3-16,-1-5-3 15,-1-4 3-15,-2 4 1 16,-9-4-1-16,-5 0 0 16,-6 2-5-16,0-2 5 15,-2 2-2-15,-3-2 3 16,2 0 2-16,1 2-4 0,-1-2 4 15,-1 8-1-15,-8-4 0 16,8 2 1-16,1-6-1 16,10 3 0-16,4-3-1 15,0 0 0-15,0 4 0 16,-4-4 0-16,-1 5 0 16,-2-5 1-16,3 8 0 15,0-2 0-15,-4-2 0 16,6 5 0-16,5-4 0 15,3 0 1-15,3-3-1 16,-2 3 2-16,-3-1-1 16,1-2-1-16,-1 2-2 0,5 0 0 15,2 2 2-15,-2-2-1 16,-3 5-3-16,1-4 5 16,-3 0-3-16,3 2 2 15,-3 1 0-15,-1-2 0 16,-1 2 0-16,-4-2 0 15,4 3 1-15,5-9 0 16,2 3 0-16,4-3 1 16,0 4-2-16,1-4 2 15,-3 0-1-15,8 0-1 16,2 0-1-16,5 4 0 16,5 0 0-16,-2-2-1 15,3 6 2-15,-3 0-3 0,-3-2 3 16,5-1 1-16,3 2 0 15,-1-5 0-15,3 2-1 16,-1-4 1-16,-1 0-1 16,-1 0 1-16,5 0-1 15,-2 0 0-15,-3 0 2 16,5 0-1-16,2 0-1 16,0 0 1-16,0 0-1 15,0 0 0-15,-4 0 2 16,-5 0-2-16,-2 0 4 15,-5 0-4-15,-1 0 1 16,-2 0-1-16,0 0 1 16,1 0 0-16,-2 0-1 15,-7 0 0-15,3 0 3 0,-2 0 2 16,-1 0 0 0,2 0-4-16,1 0 1 0,4 0-1 15,5 4 0 1,1 0 2-16,7-4 1 0,3 0-3 15,2 0 3-15,1 0-3 16,7 0 1-16,-6 0 0 16,2 0 1-16,0 0-1 15,-4 0-2-15,4 0 3 16,-2 0-1-16,1 0 2 16,1 0-4-16,0 0 4 0,6 0-2 15,0 0-1 1,0 0 2-16,2 0-2 0,1 0 1 15,-3 0-1-15,4 0 0 16,1 0 1-16,1 0 2 16,2 0-3-16,3 0 3 15,2 0-2-15,1 0 1 16,3 0-1-16,2 0 6 16,-1 0 0-16,1 0-4 15,4 0-2-15,-2 0-1 16,5 0 3-16,-1 0-3 15,-1-4 3-15,1 0-3 16,-2 0 2-16,-2 1-3 16,3 3 1-16,-3 0-1 0,4 0 1 15,3 0 1-15,0 0-1 16,1 0 1-16,4 0-1 16,-5 0 0-16,1 0-1 15,2 0 1-15,-4 0-1 16,3 0 1-16,2 0 0 15,2 0-1-15,1 0 2 16,1 0-2-16,-1 0-2 16,1 0 2-16,1 0 2 15,3 0-1-15,-4 0 2 16,3 0-1-16,-5 0 0 16,1 0-1-16,-1 0 0 15,-2 0-1-15,0 0 1 0,-2 0-1 16,3 0 0-1,-2 0 0-15,2 0 0 0,3 0 1 16,1 0-2-16,1-3 1 16,2 0 0-16,-1 3 1 15,-1 0-1-15,1-5 0 16,-2 5 0-16,2 0-1 16,-2 0 1-16,-1 0 0 15,-1-4 0-15,1 4-2 16,5 0 0-16,-2 0 2 15,2 0 0-15,2 0 0 16,3 0 2-16,0 0-2 16,-3-2 0-16,1 2 1 15,-2-1 0-15,2-2 0 0,1-1-1 16,-1 4 0 0,4-4 0-16,0 4 0 0,-1 0 1 15,0 0 0-15,1 0 2 16,2 0-1-16,-2 0 0 15,2 0-2-15,-2-4 1 16,2 2 3-16,0 1-3 16,-4-6 1-16,4 0 0 15,-5-8-1-15,5-7-1 16,0-4 0-16,0-10-1 16,0-5 1-16,0-12-2 15,0-5 2-15,15-5-2 0,4 2 2 16,1 6-2-1,-3 1 3-15,1 10-1 0,-7 4 0 16,-4 3 1-16,0 7-1 16,-7 6 1-16,0 7-2 15,4 4 1-15,-4 8-1 16,0 5 0-16,5 0-4 16,-5 0-9-16,11 0-81 15,7 23-79-15,-10-5-92 16,4 13-283-16</inkml:trace>
  <inkml:trace contextRef="#ctx0" brushRef="#br0" timeOffset="-52443.68">33182 17437 825 0,'0'0'159'0,"0"0"-107"15,0 0-11-15,0 0 47 16,0 0 5-16,0 0-17 16,0 0-17-16,0 0-25 15,128 5-13-15,-91-10 0 16,3 1 4-16,-2 2 0 15,-3-2-8-15,-1 0-4 16,-2 4 7-16,-9-4 0 16,-2 4-1-16,-8 0 0 15,-6 0-5-15,0 0 5 0,-7 0-1 16,2 0 1-16,-2 0-6 16,0 0 0-16,0 0 1 15,0 0 2-15,0 0-3 16,0 0 0-16,0 0 0 15,0 0-7-15,0 0-3 16,0 0-2-16,0 0-2 16,0 0-3-16,0 0 3 15,0 0-1-15,0 0-39 16,0 0-52-16,4 0-63 16,3 0-41-16,-3 0-121 15,-1 0-135-15</inkml:trace>
  <inkml:trace contextRef="#ctx0" brushRef="#br0" timeOffset="-52110.05">33617 17212 714 0,'0'0'223'0,"0"0"-165"0,0 0-1 16,0 0 51-16,0 0-5 16,0 0-44-16,-78-3-47 0,86 6-8 15,15 16 22 1,4-1-3-16,-3 0-7 0,3 4-2 16,-3-5 4-16,1 6 19 15,-7-1-19 1,-7-4-5-16,-5 5 6 0,-4 0 9 15,-2 4 13-15,-4 3 8 16,-29 2-9-16,-7 0-17 16,-7 2-13-16,5-11-10 15,6 0-49-15,30-23-167 16,-6 0-154-16</inkml:trace>
  <inkml:trace contextRef="#ctx0" brushRef="#br0" timeOffset="-29369.2">8458 17646 672 0,'0'0'26'0,"0"0"-6"0,0 0 47 15,31 108 5-15,-27-50 40 16,-2 17 0-16,3 0-10 15,-3 12-42-15,2-7-8 16,-2-4-21-16,3-9-4 16,-2-13-17-16,-1-10-4 15,0-12 3-15,-2-10-5 0,0-10-1 16,0-8 0 0,0-4 4-16,0 0 7 0,0-20 6 15,0-30-20-15,-2-20-1 16,-8-17-4-16,-3-11 5 15,-5-5 0-15,1 5-5 16,-6 4 2-16,1 10-2 16,2 12 5-16,2 1 0 15,3 14 2-15,3 10-1 16,1 12 1-16,2 8-1 16,4 19 1-16,1-2 0 15,4 10 0-15,0 0 1 0,0 0-2 16,0 0 1-1,0 0-2-15,25 0 0 0,26 0 16 16,18 0-2-16,14 0-6 16,8 0-2-1,5 0 2-15,4 0-4 0,-2 0 4 16,4-8 0-16,-1 0-6 16,-9 7 0-16,-6 1 0 15,-8 0-2-15,-3 0 0 16,-1 0 0-16,2 0 2 15,7 6-1-15,4-3 0 16,4-3-1-16,5 0 1 16,2 0 0-16,4 0 4 15,9 0 6-15,6 0 3 16,3 0-7-16,0 0 8 16,-2-14-13-16,-2 2 5 0,-7-2-6 15,-6 4 4-15,-6-2-4 16,-3 6 2-16,-3 6-2 15,-1 0-1-15,-3 0 4 16,-7 0-3-16,-2 0 1 16,-5 0 6-16,1-4 1 15,1 0-3-15,-3 0-3 16,-5 4-2-16,-9 0-1 16,-5 0 0-16,-4 0 0 15,1 0 7-15,-6 0 0 16,-2 8 6-16,-4-2-3 0,-4 7 0 15,-8-6-2 1,-2 3 7-16,-1-2-1 0,-5 2-4 16,-3-6 2-1,-1 2-3-15,-5 2-2 0,-1 0 3 16,-1 10-1-16,-2 4 1 16,1 15 17-16,3 3-8 15,-2 10-6-15,4 4-6 16,4 2-5-16,4 6 3 15,2-4-4-15,2 3-1 16,-1 5 3-16,1 0-2 16,-6 2 0-16,1-2-1 15,-7-4 1-15,-2 3 4 16,-4-7 5-16,-3-10-1 16,-2-4 10-16,0-4-3 0,0-9-7 15,0-4-2 1,-4-5 5-16,-8 3-4 0,1-7 0 15,-5-3 2-15,3 3-2 16,-3-4 2-16,1-1-2 16,-7-4 1-16,-5 5 0 15,-9 1-4-15,-15-3 1 16,-12 0 0-16,-12-2-4 16,-16-1 0-16,-16 0 0 15,-11 1-1-15,-9-2-1 16,-7-4 2-16,-4 3 0 15,-5-4 0-15,0-3-2 0,3 0-1 16,2 0-1-16,0 0-2 16,-3 0 1-1,-5 0 3-15,-8-3 0 0,-11 3-1 16,0 0 1-16,3 25 1 16,4 0 0-16,10 2 3 15,10-4-4-15,15 0-2 16,19 0 2-16,13-8-1 15,12-1 0-15,17-8 2 16,13-2 1-16,14 1 6 16,8-2 1-16,4 0-9 15,7-3 0-15,8 0 0 16,3 0 0-16,3 0 0 0,2 0 0 16,0 0 0-16,0 0 0 15,0 0 0-15,0 0 0 16,0 0 0-16,0 0 0 15,0 0 0-15,0 0 0 16,0 0 0-16,0 0 0 16,0 0 0-16,0 1 0 15,0-1 0-15,0 0 0 16,0 0 0-16,0 0 0 16,0 0 0-16,0 0 0 15,0 0 0-15,0 0 0 16,0 0 0-16,0 0 0 0,0 0-38 15,0 0-46 1,0 0-46-16,0 0-81 0,0 0-73 16,0 0-184-1</inkml:trace>
  <inkml:trace contextRef="#ctx0" brushRef="#br0" timeOffset="-28302.34">7245 16022 523 0,'0'0'205'16,"0"0"-119"-16,0 0-31 15,0 0 52-15,0 0 2 16,0 0-15-16,0 0-18 16,0 8-12-16,0-8-15 0,0 0-7 15,0 0-2-15,0 0-7 16,0 0-5 0,0 0 0-16,0 0 0 0,0 0-2 15,0 0-7-15,0 0-5 16,0 0 0-16,0 0-2 15,0 0-5-15,0 0-3 16,0 0-2-16,0 0 0 16,0 0-1-16,0 0-1 15,0 0-1-15,0 0-6 16,0 0-42-16,0 0-37 16,0 0-49-16,0 0-30 15,0 0-97-15,2 0-31 0</inkml:trace>
  <inkml:trace contextRef="#ctx0" brushRef="#br0" timeOffset="-27535.38">11724 16084 671 0,'0'0'203'0,"0"0"-62"0,0 0-74 0,0 0 61 16,0 0-4-1,0 0 9-15,0 0-33 0,2 3-17 16,-2-3-26-16,0 0-20 15,0 0-4-15,0 0-9 16,0 0-9-16,0 0-10 16,0 0-2-16,0 0 0 15,0 0-2-15,0 0-1 16,0 0 1-16,0 0-2 16,0 0-2-16,0 0-31 15,2 0-50-15,-2 0-88 16,0 0-83-16,0 0-184 15</inkml:trace>
  <inkml:trace contextRef="#ctx0" brushRef="#br0" timeOffset="-21166.92">28209 18272 618 0,'0'0'128'16,"0"0"-83"-16,0 0 11 15,0 0 89-15,0 0-34 16,0 0-27-16,0 0-25 16,0 0-9-16,9-10-1 15,-9 10 0-15,2 0 4 16,-2 0-11-16,0 0-5 16,2 0-5-16,-2 0 4 15,0 0-5-15,0-2 2 16,0 2-8-16,0 0-2 15,0 0 0-15,0 0 1 16,0 0-5-16,0 0 3 16,0 0-6-16,0 0 0 15,0 0 0-15,0 0-7 0,0 3 4 16,-4 1-3-16,-3 5 0 16,-1 1-3-1,-4 4-1-15,-1 4 0 0,2-3 3 16,-1 0-4-16,4-1 0 15,1-6 1-15,5 1-3 16,2-8 3-16,0-1-3 16,0 0 0-16,0 0 0 15,0 0-3-15,4-14 2 16,23-22 2-16,9-5 1 16,-5 6-3-16,-6 4 1 0,-8 12-2 15,-11 7 1-15,2 1 0 16,-6 3-2-16,0 8 1 15,-2 0-1-15,0 0 3 16,0 0-1-16,0 0 6 16,0 0-5-16,0 14 3 15,-6 22 0-15,-21 13-1 16,-4 5 7-16,-3 0 2 16,3-3-6-16,-2 4 0 15,-2 3-4-15,4-4-4 16,2-5 0-16,8-9 0 15,2-8 0-15,7-10 0 16,0-5 0-16,5 0 0 0,3-3 0 16,-2-4 0-1,-1 2 0-15,-3-6 0 0,4 4 0 16,2-4 0 0,-1-4 0-16,5-2 0 0,0 0 0 15,0 0 0-15,0 0 0 16,0 0 0-16,0-14 0 15,0-12 0-15,0-14 0 16,13-10 0-16,12-13 0 16,8-6 0-16,7-18 0 15,7 3 0-15,0 4 0 16,-4 12 0-16,-10 18 0 16,-10 15 0-16,-11 14 0 0,-1 2 0 15,-3 5 0-15,-6 5 0 16,0 7 0-16,0-4 0 15,0 1 0-15,0 5 0 16,-2-4 0-16,3 4 0 16,-1 0 0-16,-2 0 0 15,0 0 0-15,0 0 0 16,0 0 0-16,0 0 0 16,0 0 0-16,2 0 0 15,-2 0 0-15,0 0 0 16,0 0 0-16,0 0 0 15,0 0 0-15,2 0 0 16,-2 0 0-16,0 0 0 16,0 0 0-16,2 0 0 15,-2 0 0-15,0 0 0 16,0 0 0-16,2 0 0 0,-2 0 0 16,8 15 0-16,5 18 0 15,5 17 0-15,4 8 0 16,-2 5 0-16,0-1 0 15,-2-3 0-15,0-2 0 16,1-3 0-16,2-6 0 16,1-3 0-16,-1-9 0 15,-2-8 0-15,-3-6 0 0,-3-8 0 16,-2-2 0 0,-4-2 0-16,-2-3 0 0,-3 4 0 15,2-7 0 1,-4 4 0-16,4 1 0 0,-1-4 0 15,-1-2 0-15,2 6 0 16,-4-8 0-16,3 4 0 16,-1-5 0-16,-2 4 0 15,0-4 0-15,0 0 0 16,0 0 0-16,0 0 0 16,0 0 0-16,0 0 0 15,0 0 0-15,0 0 0 16,0 0 0-16,-2 0 0 15,-7 0 0-15,-18 0 0 16,-20 0 0-16,-17 0 0 0,-12 0 0 16,5 0 0-16,4 8 0 15,9-2 0-15,4 3 0 16,6-4 0-16,7-2 0 16,8 1 0-16,8 1 0 15,10-1 0-15,6-2 0 16,4-2 0-16,5 0 0 15,0 0 0-15,0 0 0 16,0 0 0-16,0 0 0 16,0 0 0-16,0 0 0 15,0 0 0-15,0 0 0 16,0 0 0-16,0 0 0 0,0 0 0 16,0 0 0-1,0 0 0-15,0 0 0 0,0 0 0 16,0 0 0-16,0 0 0 15,0 0 0-15,0 0 0 16,0 0 0-16,0 0 0 16,0 0 0-16,0 0 0 15,0 0 0-15,0 0 0 16,0 0 0-16,0 0 0 16,0 0 0-16,0 0 0 15,0 0 0-15,0 0 0 16,0 0 0-16,0 0 0 15,0 0 0-15,0 0 0 0,0 0 0 16,0 0 0 0,0 0 0-16,0 0 0 0,0 0 0 15,0 0 0 1,0 0 0-16,0 0 0 0,0 0 0 16,0 0 0-16,0 0 0 15,0 0 0-15,0 0 0 16,0 0 0-16,0 0 0 15,0 0 0-15,0 0 0 16,0 0 0-16,0 0 0 16,0 0 0-16,0 0 0 15,0 0 0-15,0 0 0 16,0 0 0-16,0 0 0 16,0 0 0-16,0 0 0 0,0 0 0 15,0 0 0-15,0 0-152 16,0 0-226-16,0 0-297 15</inkml:trace>
  <inkml:trace contextRef="#ctx0" brushRef="#br0" timeOffset="-15614.77">30353 16114 564 0,'0'0'140'15,"0"0"-118"-15,0 0-11 0,0 0 57 16,-154 134 17-1,87-61 22-15,-7 11-10 0,-1 6-33 16,1-2-13-16,7-6-10 16,11-11-4-16,10-9-4 15,7-4-4-15,10-8-10 16,8-10-10-16,5 0 0 16,5-9-6-16,5-10 0 15,1-3-3-15,2-4 1 16,1-5-1-16,0-4 0 15,0-5 0-15,2 0-21 16,0 0-45-16,0 0-52 16,0 0-51-16,0-5-113 15,-3-7-315-15</inkml:trace>
  <inkml:trace contextRef="#ctx0" brushRef="#br0" timeOffset="-14634.61">29551 16754 465 0,'0'0'125'0,"0"0"-56"16,-58 120-1-16,35-58 10 15,3 0 5-15,3-2 8 16,1-3-29-16,7-11-25 0,5-12 8 15,4-2-3-15,0-5-10 16,0-10 0-16,4 1 5 16,18-14-28-16,14-2 23 15,8-2 1-15,8 0 7 16,4-20-7-16,-2-10-9 16,-2 3-5-16,0 0 7 15,-10-3-11-15,-5 7-2 16,-8 5 0-16,-6 4-2 15,-5 5 1-15,-5 4 4 16,-4 1-7-16,-4 0 4 16,-3 4-2-16,0 0 0 15,-2 0-1-15,0 0-2 0,0 0-4 16,0 0 0 0,0 0-1-16,0 0-2 0,0 0 3 15,0 0-3 1,0 0-1-16,0 0 2 0,0 0-2 15,0 0 2-15,0 0-2 16,0 0 1-16,0 0-1 16,0 0 0-16,0 0 0 15,0 0 1-15,0 0-1 16,0 0 1-16,0 0-1 16,0 0 0-16,0 0 1 15,0 0-1-15,0 0 1 16,0 0 0-16,0 0 1 15,0 0-2-15,7-5 1 0,-1-4 3 16,3-5 2-16,0-2-5 16,-4 6 0-16,-3-3 2 15,-2-4-3-15,0 3 1 16,0-4 0-16,-7 0-1 16,-17-3-1-16,-10 2-1 15,-3 1 1-15,-11 5 0 16,4 0 0-16,-3 3 2 15,3-3-1-15,5 4 0 16,4 1 2-16,8-2-2 16,5 2 5-16,6-2 0 15,5 5 7-15,3 2 3 16,5-1-2-16,1 2 1 0,2 2-5 16,0 0-3-16,0 0-2 15,0 0-3-15,0 0-1 16,0 0 0-16,0 0-1 15,0 0 1-15,0 0 0 16,0 0 0-16,0 0 1 16,0 0-1-16,0 0 2 15,0 0-1-15,0 0 2 16,0 0-1-16,0 0-1 16,0 0 1-16,0 0-2 0,0-4 0 15,0 4-1 1,0 0 0-16,0 0 0 15,0 0-12-15,11 0-73 16,0 0-59-16,-9 0-116 0,0 0-197 16</inkml:trace>
  <inkml:trace contextRef="#ctx0" brushRef="#br0" timeOffset="-10635.36">31087 15524 719 0,'0'0'85'0,"-21"113"-79"16,-2-49-2-16,5-4-3 15,3-6 1-15,1-8 0 16,7-9-2-16,5-8-5 15,2-19-44-15,0-10-76 16,0 0-249-16</inkml:trace>
  <inkml:trace contextRef="#ctx0" brushRef="#br0" timeOffset="-10264.32">31023 15115 613 0,'0'0'45'0,"70"-111"-20"0,-28 86 29 16,-7 8 3-16,-2 13-7 15,-4 4-8-15,-4 0-13 16,-4 8-8-16,-11 30 22 16,-10 7 10-16,0 11-7 15,-16 2-8-15,-26 1-5 16,-4-5-21-16,-1-1-6 15,5-12 0-15,5-3-2 16,4-10-1-16,9-6 3 16,4-3-1-16,11-10 1 15,5 7 1-15,4 5-2 16,0 3 3-16,0 3 4 16,0 1-4-16,19 3-3 0,4-5 2 15,2-4-4-15,1-4 1 16,0-5-4-16,3 2-2 15,0-11-58-15,3-4-79 16,-25 0-122-16,-3 0-144 16</inkml:trace>
  <inkml:trace contextRef="#ctx0" brushRef="#br0" timeOffset="-9434.01">31280 15727 338 0,'0'0'155'0,"0"0"-42"0,0 0-29 16,120-84-15-16,-87 43-33 16,-1 0-10-16,-11 1-19 15,-5 2-2-15,-7 5-1 16,-7 13 0-16,-2 4 0 16,0 8 11-16,0 6 12 15,-11 2-18-15,-7 0-8 16,-9 25-1-16,-2 10 2 15,-2 13-1-15,5 1 0 16,6-4 0-16,7-4 6 16,7-11 11-16,6-8 1 0,0-9-3 15,0-4 3 1,21-9 1-16,8 0 5 0,9-9-10 16,-1-20-4-16,4-3-7 15,-3-4-2-15,-9 1-1 16,-9 12 0-16,-7 4 0 15,-7 5-1-15,-3 11 1 16,-3 3 5-16,0 0 0 16,0 0-6-16,-3 0-7 15,-12 22 7-15,1 1 0 16,6 4 4-16,6-5-3 16,2-8-1-16,0 0 3 15,0-2-3-15,0-8 3 0,17-4 1 16,8 0 1-1,-1 0 1-15,1-4-4 0,-5-8-2 16,-2-2-8-16,-4 6 7 16,-6 2-10-16,-1 2-9 15,-3 4-11-15,-2 0-6 16,2 0 8-16,2 7 14 16,-2 12 14-16,3-5 0 15,3-4 0-15,2-3 1 16,3-2-4-16,8-5 4 15,6-5 1-15,2-25 9 16,4-11-3-16,1-16 1 16,-5-3 8-16,0-14 12 15,-2 1 2-15,0-11-9 16,0-2-4-16,3-6 26 0,-3-8 2 16,-3-3-6-1,1 6 0-15,-5 16-4 0,-6 31-7 16,-10 24 29-16,-6 18 28 15,0 8-41-15,0 4-25 16,-4 54-18-16,-23 35 8 16,-8 25 15-16,-5 15-11 15,3 2-7-15,4-6-6 16,12-15 0-16,4-21 0 16,15-24-33-16,2-19-91 15,0-50-39-15,2 0-193 16</inkml:trace>
  <inkml:trace contextRef="#ctx0" brushRef="#br0" timeOffset="-8366.31">32601 15262 442 0,'0'0'160'0,"0"0"-102"15,0 0 30-15,0 0 3 16,0 0-8-16,0 0-20 16,-128 122-21-16,115-79-22 15,11-6-5-15,2-3-2 16,0-9-2-16,15-8-6 15,12-9 5-15,0-8 6 0,0 0 2 16,2-4-5-16,-2-19-5 16,-8-8-2-16,1-1 2 15,-3-3-6-15,-2-4 1 16,-4 3-1-16,-2 4 2 16,0 6 3-16,-7 12 15 15,0 1 0-15,-2 12 0 16,2 1-8-16,2 0-14 15,4 0-5-15,3 10 5 16,2 8 2-16,-2 0 2 16,-2-2-4-16,0-7 1 15,0-1 0-15,-4-6 0 16,-1 1-1-16,-4-3 1 16,0 0 4-16,0 0 24 0,0 0 12 15,0 0 2-15,2-17-18 16,7-6-24-16,0 1-1 15,6-4-7-15,6 8-30 16,1 0-39-16,6 4-34 16,1 5-33-16,3 0-41 15,2 1 97-15,-3 3 13 16,-7 0 7-16,-4 1 34 16,-9-1 33-16,-9 5 5 15,-2 0 4-15,0 0 40 16,0 0 13-16,-4 2 5 0,-21 20-28 15,1 9 26 1,4-1 0-16,2 2-11 0,13-4-29 16,5-6-8-16,0-9-8 15,0-6 10-15,14-7 8 16,13 0 8-16,7-21 8 16,5-24 0-16,9-13-10 15,-9-9-18-15,-1 1-9 16,-5-2 2-16,-4 2 2 15,-6 0-2-15,-8-3-2 16,-3 6 9-16,-8 2 31 16,-2 7-21-16,-2 14 18 15,0 17 0-15,0 10-26 16,0 13 55-16,0 0-41 0,-2 0-31 16,-14 19-2-16,-11 28 2 15,-2 29 3-15,1 19 2 16,1-1-3-16,3 9 1 15,1-20-2-15,6-5-1 16,7-9-7-16,10-19-84 16,0-14-107-16,0-36-48 15,14 0-131-15</inkml:trace>
  <inkml:trace contextRef="#ctx0" brushRef="#br0" timeOffset="-7658.05">33389 15172 504 0,'0'0'84'0,"0"0"2"16,0 0 37-16,0 0 15 0,0 0-73 16,0 0-40-16,0 0-13 15,38-76-3-15,-38 63 6 16,0 3 8-16,0 6 5 15,-7 0-7-15,-6 4-13 16,-1 0 3-16,4 0-11 16,-3 10-4-16,3 11 3 0,8 2-4 15,2-1 4-15,0-4 0 16,0-1-3-16,9-3 3 16,11-5 1-16,3 0-1 15,-4-5 4-15,-1-3 0 16,3-1 0-16,-4 0-3 15,-3 0 3-15,-8 0-2 16,-1-5 5-16,-3-4-3 16,-2 1 7-16,0-1 15 15,0 0 1-15,0-1-7 16,-7 1 2-16,3-4-4 16,2-1-5-16,2-4-6 15,0 0-6-15,0-2-29 16,11 3-49-16,9 2-46 15,5 1-89-15,-2-2 33 0,4 4-7 16,-2 4 74-16,0-4 113 16,-12 3 8-16,-7 7 79 15,-4 2 57-15,-2 0 8 16,0 0 18-16,-15 0-34 16,-20 0-103-16,-8 19 16 15,-1 5-6-15,8-4 6 16,9-2-7-16,16 1-31 15,6 2-9-15,5 3 3 16,3 2 1-16,25 0 3 16,11 2 7-16,-1-1-1 15,-1-2 4-15,-8-6 21 16,-6-1-12-16,-6 0-13 0,-9-6-3 16,-8 4-4-16,0 1-2 15,-12 4-6-15,-28 2-25 16,-20 13-101-16,22-29-105 15,-7 9-316-15</inkml:trace>
  <inkml:trace contextRef="#ctx0" brushRef="#br0" timeOffset="-7348.06">31638 16210 670 0,'0'0'163'0,"0"0"-135"16,0 0 149 0,0 0-26-16,201-16-29 0,-61-32-28 15,21-14-30-15,10-9-32 16,-4 0 2-16,-6 2-4 16,-19 2-14-1,-20 15-6-15,-19 7-3 0,-27 13-3 16,-31 10-4-16,-18 12-1 15,-23 6 1-15,-4 4 0 16,-4 0-28-16,-48 0-85 16,-29 10-102-16,-19 22 18 15,45-11-67-15,-1-4-199 16</inkml:trace>
  <inkml:trace contextRef="#ctx0" brushRef="#br0" timeOffset="-7147.86">31988 16120 530 0,'0'0'213'16,"207"-28"-123"-16,-75-12 54 15,-5 0 22-15,-5 0-56 16,-13 4-45-16,-13 5-17 16,-16 5-7-16,-13 6-23 0,-22 9 3 15,-18 0-12 1,-16 7-9-16,-11 4-1 15,0 0-47-15,-23 0-124 16,-4 0-309-16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1:53:15.675"/>
    </inkml:context>
    <inkml:brush xml:id="br0">
      <inkml:brushProperty name="width" value="0.05292" units="cm"/>
      <inkml:brushProperty name="height" value="0.05292" units="cm"/>
      <inkml:brushProperty name="color" value="#FF0000"/>
    </inkml:brush>
  </inkml:definitions>
  <inkml:trace contextRef="#ctx0" brushRef="#br0">4172 16870 445 0,'0'0'113'0,"0"0"-47"16,0 0-18-16,-127-44 0 15,110 34 5-15,1 6 32 16,3 0 11-16,7 0 6 16,0 4-24-16,6 0-10 15,-2 0-23-15,2 0-11 0,-2 0-6 16,2 0-3-1,0 0-5-15,0-2-8 0,0 2-7 16,10 0-3-16,19 0 7 16,13 0 6-16,9 0 1 15,9 0 1-15,9 0-5 16,4 0 1-16,8 0-1 16,-1 0 9-16,4 0-7 15,1 0 7-15,2 0-12 16,9 0 4-16,4 0-6 15,10 0 6-15,1-9 4 16,5 6 4-16,-2-1-9 16,-4 2-7-16,-2 2 4 15,-6 0-2-15,-6 0 3 16,-3 0 1-16,1 0-5 16,5 0 1-16,-4 0 3 15,5 0-1-15,-4 0 3 0,2 6 6 16,0 2-13-1,5-2-1-15,1 2 2 0,-2-4 6 16,-1 0-3 0,-3-4-1-16,-2 2 6 0,2-2-2 15,-5 0-1-15,-3 0-4 16,-3 0 1-16,0 0 0 16,2 0-1-16,7 0 2 15,4 0-1-15,0-6-2 16,-3-2-6-16,0 2 0 15,-3-3 2-15,-1 6 2 16,3-1-2-16,-2 2 2 0,-3-2 0 16,-2 4-1-16,-7-4 3 15,-2 0-1-15,-4 4-1 16,-4-4-2-16,-3 4 3 16,-1 0-5-16,-3 0 8 15,-5 0-2-15,0 0-1 16,-6 0-1-16,4 0-1 15,0 0 1-15,5 0 0 16,1 0 1-16,3 0-2 16,-3-6 2-16,1 2-4 15,-1 0 1-15,5-7-1 16,5 4 4-16,6-3-5 16,5-3 2-16,2-1 1 0,2 1-3 15,-2 0 3 1,-3-1-3-16,-1 1 1 0,-3 0 0 15,0 5 1-15,-2 2-1 16,0 2 2-16,-2 4-1 16,-3-4-1-16,-1-1 1 15,-1 4 0-15,2 1 0 16,4-4 2-16,-2 4-3 16,4 0 0-16,-4 0 0 15,3 0 0-15,-7 0-1 16,6 0 0-16,0 0 1 15,1 0 7-15,0 0-7 0,-2 0 6 16,-7 0-2-16,-2 0 1 16,-1 4-3-16,1-4 0 15,1 0 2-15,1 0-3 16,2 0 9-16,-3 0-3 16,2 0-4-16,-3 0-4 15,-3 0 0-15,3 0 0 16,0 0 0-16,2 1 0 15,5 4 0-15,1-1 0 16,3-4 0-16,0 0 0 16,0 4 0-16,-2-4 0 15,0 0 0-15,6 0 0 16,3 0 0-16,-1 0 0 16,1 0 0-16,-3 0 0 15,-1 0 0-15,-4 0 0 0,-3 0 0 16,-3 0 0-16,-4 0 0 15,1 0 0-15,-6 0 0 16,0 4 0-16,1-4 0 16,-3 0 0-16,0 0 0 15,3 2 0-15,-1 0 0 16,0 0 0-16,-2-2 0 16,-2 0 0-16,-5 0 0 15,1 0 0-15,-6 0 0 16,0 0 0-16,-6 0 0 15,-9 0 0-15,-2 0 0 16,-2 4 0-16,-6-4 0 0,1 0 0 16,-5 0 0-16,-6 0 0 15,-3 0 0-15,-2 0 0 16,-4 0 0-16,1 0 0 16,-5 0 0-16,2 0 0 15,-2 0 0-15,0 0 0 16,0 0 0-16,0 0 0 15,0 0 0-15,0 0 0 16,0 0 0-16,2 0 0 16,-2 0 0-16,0 0 0 15,0 0 0-15,0 0 0 16,0 0 0-16,0 0 0 16,0 0 0-16,0 0 0 15,0 0 0-15,0 0 0 16,0 0 0-16,0 0 0 0,0 0 0 15,0 0 0 1,0 0 0-16,0 0 0 0,0 0 0 16,0 0 0-16,0 0 0 15,0 0 0-15,0 0 0 16,2 0 0-16,0 0 0 16,2 0 0-16,1 0 0 15,4 0 0-15,0 0 0 0,-3 0 0 16,6 0 0-1,-1 0 0-15,2 0 0 16,5 0 0-16,0 0 0 16,2 0 0-16,2 0 0 0,7 0 0 15,5 0 0-15,1 0 0 16,3 0 0-16,3 0 0 16,1 0 0-16,-3 0 0 15,4 0 0-15,-3 0 0 16,-4 0 0-16,-5 0 0 15,-4 0 0-15,-5 0 0 16,-4 0 0-16,-4 0 0 16,-6 0 0-16,-4 0 0 15,-1 0 0-15,-3 0 0 16,0 0 0-16,0 0 0 0,0 0 0 16,0 0 0-1,0 0 0-15,0 0 0 0,0 0 0 16,0 0 0-16,0 0 0 15,0 0 0-15,0 0 0 16,0 0 0-16,0 0 0 16,0 0 0-16,0 0 0 15,0 0 0-15,0 0 0 16,0 0 0-16,0 0 0 16,0 0 0-16,0 0 0 15,0 4 0-15,0-4 0 16,2 0 0-16,-2 0 0 15,0 0 0-15,0 0 0 16,0 0 0-16,0 0 0 16,0 0 0-16,0 0 0 0,0 0 0 15,0 0 0-15,0 0 0 16,0 0 0-16,0 0 0 16,0 0 0-16,0 0 0 15,0 0 0-15,0 0 0 16,0 0 0-16,0 0 0 15,0 0-79-15,0 0-58 16,0 9-53-16,-15 8-69 16,1-11-101-16,1 6-209 15</inkml:trace>
  <inkml:trace contextRef="#ctx0" brushRef="#br0" timeOffset="83216.78">19626 12978 657 0,'0'0'138'16,"0"0"-79"-16,0 0-30 16,0 0 36-16,0 0 30 15,0 0-11-15,0 0-14 16,5-20-22-16,-5 52-8 15,0 12 21-15,0 5-27 0,0-2-13 16,0 1 6-16,-5-8-1 16,-1 0-1-16,-1-7-7 15,3-5-8-15,0-4-1 16,-2-8-2-16,4-4-1 16,0-8-4-16,2-4 1 15,0 0 0-15,0 0 0 16,0 0 2-16,0 0 1 15,0-11 2-15,0-6-5 16,0 4-1-16,14 1-1 16,3 2 0-16,6 0 1 15,6 2-2-15,0 1 2 0,4-2-2 16,-2 3 0 0,3 0-2-16,-1-2-3 0,3 3-37 15,-5-1-41-15,-2-5-45 16,-2 0-6-16,-1-3-71 15,-23 6-28-15,1-1-48 16</inkml:trace>
  <inkml:trace contextRef="#ctx0" brushRef="#br0" timeOffset="83891.39">20079 13097 297 0,'0'0'242'0,"0"0"-101"16,0 0-60-16,0 0 2 15,0 0-5-15,0 0 5 16,-62 69-16-16,45-39-19 0,9-4-12 15,1-4 1 1,5 0-15-16,2-8-8 0,0-1-9 16,0-8-3-16,15-5-1 15,6 0 3-15,3 0-2 16,-1-14-2-16,-4-5-13 16,0-6-8-16,-9 1-21 15,-3 2-9-15,-7 2 20 16,0 4 22-16,0 2 9 15,-9 3 6-15,-9 5 5 16,-1-1 13-16,0 5 10 16,4 0 9-16,3 2 9 0,8 0-7 15,0 0 3 1,4 0-14-16,0-2-24 16,6-4-6-16,25-5 2 15,12 0 0-15,4-1-2 16,-2 4-2-16,-1 6-1 0,-6 2-1 15,-9 0 0-15,-7 14 1 16,-9 8-1-16,-3 2 0 16,-6-2 1-16,-4 3 1 15,0-10-1-15,0-5 1 16,4-3-2-16,5-7-2 16,9 0 1-16,5-3 0 15,0-13-1-15,7-2 2 0,-6 2-3 16,-1 6-3-1,-3 4 3-15,-3 6-1 16,2 0 1-16,-2 0-2 0,-1 5 4 16,-1 4-1-16,-1-3 1 15,3-4 1-15,2-2 2 16,-2 0-1-16,-1-3 3 16,-5-11 7-16,-4-5 12 15,-7 3 9-15,0-4 17 16,0 0-4-16,0-3-26 15,-5 0-10-15,-4 1-2 16,1 4-6-16,1 4-2 16,5 6-6-16,2 5-23 15,0 3-70-15,0 0-88 0,6 0-200 16</inkml:trace>
  <inkml:trace contextRef="#ctx0" brushRef="#br0" timeOffset="84098.98">21215 13118 1229 0,'0'0'279'0,"0"0"-198"16,0 0-58-16,0 0 87 16,0 0-43-16,0 0-52 15,40 0-15-15,-59 0-25 16,-6 4-74-16,11 1-186 15,1 4-385-15</inkml:trace>
  <inkml:trace contextRef="#ctx0" brushRef="#br0" timeOffset="199984.88">21850 13265 298 0,'0'0'283'0,"0"0"-205"0,0 0-69 16,0 0 9-1,0 0 44-15,0 0 17 16,132-29 7-16,-99 29-18 0,5-3-12 15,4 0-6 1,3 1-19-16,7-1-7 0,-2-1-8 16,4-3 0-16,2 4 12 15,0-4 2-15,-1 3-6 16,5 0 5-16,2 1-7 16,6-1-9-16,5-2 4 15,0 0-5-15,3 0 2 16,4-1 1-16,-2 1 0 15,-2 2 3-15,-2 3-3 16,-5 1-4-16,-3 0-2 16,-1 0 3-16,-3 0-5 15,1 0 2-15,-5 0-3 0,0 0 2 16,-2 0-3-16,2 1 3 16,2 1-4-16,2 0 2 15,-2-2-1-15,1 0 2 16,-7 0-1-16,0 0-1 15,-4 0 1-15,-4 0 4 16,1 0-1-16,2 0-5 16,-2 0 4-16,4 0 0 15,-4 0-3-15,0 0-2 16,1 0 1-16,0 0-3 0,-2 0 2 16,-1 2 2-1,-1 2-2-15,3 0 0 0,-2 0 0 16,2 1 1-16,-1-2-2 15,1 1 4-15,0 1 3 16,2-4-4-16,-1 2 1 16,2-2-5-16,-4 1 4 15,4 2 2-15,-3-1 2 16,1-2 2-16,0 3-4 16,-2-4-2-16,-1 3 1 15,3-3 0-15,6 0 0 16,0 0 0-16,2 0-3 15,-1 0 5-15,1 0-4 16,-3 0 4-16,1 0-4 0,-1 0 2 16,3 0 3-16,2 0-2 15,-2 0-3-15,-1-4-2 16,6 0 2-16,-3-3 5 16,6 4-1-16,-4-1-2 15,-5-5-1-15,-1 6 0 16,-7-3-3-16,0 3 0 15,-8 3 2-15,4 0 3 16,-1 0 1-16,-1 0-3 16,-1 0 0-16,-2 0 0 15,-5 0-1-15,-2 0 1 16,-6 0 1-16,-3 0-2 16,-2 0 3-16,-2 0-2 15,-3 0 2-15,3 0-2 16,-5 0 3-16,1 0 3 0,-5 0-4 15,-5 3 0-15,-2-3-1 16,-2 0 5-16,0 0 1 16,0 0 1-16,0 0-5 15,0 0 0-15,0 0-3 16,0 1-1-16,0-1-3 16,0 0-1-16,0 0-1 15,0 2-2-15,0 1-1 16,0-2-36-16,0 7-34 15,0-4-70-15,0 2-91 16,-6-6-134-16,-3 0-408 16</inkml:trace>
  <inkml:trace contextRef="#ctx0" brushRef="#br0" timeOffset="200251.8">26935 12991 839 0,'0'0'156'0,"0"0"-156"0,0 0 2 15,0 0-2-15,0 0 54 0,140-5 18 16,-66 10 19-16,1 7 4 16,-2 7-29-1,-8 6-23-15,-16 12-6 0,-17 7 0 16,-26 12 4-16,-6 8 2 15,-38 10-19-15,-24 1-14 16,-5-6-10-16,1-6-47 16,-1-13-55-16,42-46-128 15,3-4-316-15</inkml:trace>
  <inkml:trace contextRef="#ctx0" brushRef="#br0" timeOffset="-17829.39">22564 11339 525 0,'0'0'149'0,"0"0"-105"16,0 0-20-16,0 0 41 16,0 0 21-16,0 0-1 15,0 0 15-15,48 0-22 16,-5-3-28-16,7-5-19 15,-2 1-11-15,-4 4-9 16,-3-1-6-16,-8 4-5 16,-4 0 0-16,-1 0-10 0,-1 0-60 15,-2 0-69-15,-23-2-150 16,-2-1-300-16</inkml:trace>
  <inkml:trace contextRef="#ctx0" brushRef="#br0" timeOffset="-17044.05">23189 11231 648 0,'0'0'151'0,"0"0"-136"0,0 0-4 15,0 0 55-15,0 102 21 16,0-73-14-16,0-5-14 0,0-7-11 16,0-4-6-1,2-6 4-15,1-2-17 0,-3-5-13 16,0 0 11-16,0 0 19 16,0-9 6-16,0-16-30 15,2-7-7-15,2-9-9 16,0 1-2-16,2-2 9 15,2-2-9-15,1 4 2 16,5 4-4-16,-3 6-2 16,2 6 0-16,3 7 0 15,-1 3 3-15,1 6-2 16,-3 6-1-16,-1 2-2 16,-6 0-2-16,-2 0-1 15,-4 7 3-15,0 19 2 16,0 1 1-16,-8 7 2 15,-6-11-3-15,5 0-3 0,5-8-1 16,4-3-1-16,0 2-1 16,0-1 0-1,8-2 0-15,9 3 4 0,0-4 0 16,-1 2 1-16,-3 1 1 16,-4-2-1-16,-4 6-1 15,-5 0-1-15,0 6 3 16,0 0 1-16,-21-2 1 15,-1-2-1-15,0-2 1 16,0-3 0-16,-1-3-1 0,6-3-1 16,1-1 0-16,5-3 1 15,4-2-1-15,4-2 0 16,3 0-8-16,0 0-17 16,0 0-47-16,0 0-67 15,14-8-48-15,-5 0-52 16,0 3-129-16</inkml:trace>
  <inkml:trace contextRef="#ctx0" brushRef="#br0" timeOffset="-16494.64">22697 11866 655 0,'0'0'174'15,"0"0"-99"-15,0 0-70 0,0 0-1 16,0 0 16-1,0 0 36-15,0 0-4 0,122-2-34 16,-70 2-18-16,1-5-2 16,-33 3-125-16,-7 0-220 15</inkml:trace>
  <inkml:trace contextRef="#ctx0" brushRef="#br0" timeOffset="-15629.39">23285 11728 317 0,'0'0'98'15,"0"0"-12"-15,0 0 1 16,0 0 5-16,0 0-24 16,0 0-18-16,-44 0-2 15,44 0 29-15,0 0-17 16,0 0-40-16,15 0 9 16,14-2 5-16,2-2-12 15,-2 4-9-15,-2 0-6 16,-7 0 7-16,-4 0-3 0,-6 9-4 15,-8 8-1 1,-2 11-1-16,0 5 5 0,-19 1-1 16,-10-1 1-16,2 0 5 15,5-5 9-15,7-7-2 16,6-4 6-16,6-1-7 16,3-6 1-16,0 1-6 15,3-8-6-15,23-3-2 16,10 0 3-16,8 0-7 15,6-1-4-15,-6-10-17 0,-4 5-64 16,-7 6-61 0,-28 0-129-16,-5 0-191 0</inkml:trace>
  <inkml:trace contextRef="#ctx0" brushRef="#br0" timeOffset="-12694.76">22786 12383 289 0,'0'0'167'16,"0"0"-82"-16,0 0-26 0,0 0 12 15,0 0 8 1,0 0-13-16,0 0 0 0,-9 0-6 16,9 0-20-1,0 0-25-15,16 1 17 0,8 2 3 16,3-3-6-16,4 0-14 15,0 0-10-15,1 0-2 16,-1 0-1-16,-4 0-1 16,-6 0-1-16,0-3-22 15,-8 2-66-15,-4-1-61 16,0-1 44-16,-9 3-68 16,0 0-159-16</inkml:trace>
  <inkml:trace contextRef="#ctx0" brushRef="#br0" timeOffset="-4011.82">23524 12333 755 0,'0'0'124'0,"0"0"-57"16,0 0-15-16,0 0 41 16,0 0-3-16,0 0 3 15,0 0-28-15,-54 107-9 0,52-66-7 16,0-1-15-16,-3 0-6 16,5-6-14-16,0-4-7 15,0-8-3-15,0-8 0 16,0-9-4-16,0 0-3 15,0-5-49-15,0-6-83 16,0-28-68-16,0 10-188 16</inkml:trace>
  <inkml:trace contextRef="#ctx0" brushRef="#br0" timeOffset="-3794.93">23274 12314 811 0,'0'0'144'16,"0"0"-96"-16,0 0-22 0,0 0 24 16,0 0 33-16,0 0 33 15,125-34-33-15,-63 16-26 16,1 0-27-16,-10 4-16 16,-4 0-10-16,-4 4-4 15,-5 1-51-15,2 6-93 16,-38 3-224-16,1 0-507 15</inkml:trace>
  <inkml:trace contextRef="#ctx0" brushRef="#br0" timeOffset="-2543.61">26935 12156 728 0,'0'0'134'0,"0"0"-59"16,0 0-5-16,0 0 32 16,0 0 7-16,0 0-14 15,-47 0-15-15,47 0-27 16,4 0-24-16,29 0 12 16,10-3 21-16,6-10-14 15,2-1-17-15,-4 0 0 16,-2 2-2-16,-8 1-5 15,-5 4-2-15,-12 3-2 16,-11 1-6-16,-5 3-1 16,-4 0-2-16,0 0 3 0,0 0-1 15,0 0 0-15,0 0-8 16,0 0 0-16,0 0-5 16,0 0 0-16,0 0-10 15,0 4-47-15,0 4-79 16,0-6-93-16,0 0-234 15</inkml:trace>
  <inkml:trace contextRef="#ctx0" brushRef="#br0" timeOffset="-1060.82">27844 11885 676 0,'0'0'128'0,"0"0"-83"15,0 0-15-15,0 0 41 16,0 0 2-16,2 140-28 16,-2-97-10-16,0 3-26 15,0-4-5-15,0-8-4 16,0-2-16-16,0-13-39 0,0-4-43 16,0-11-1-1,0-4-22-15,0 0-125 0</inkml:trace>
  <inkml:trace contextRef="#ctx0" brushRef="#br0" timeOffset="-808.87">27741 11897 635 0,'0'0'157'0,"-26"-122"-93"16,26 90-6-16,0 6-20 16,22 3 0-16,14 3 9 15,10 6 8-15,5 2-20 16,3 7-7-16,-1 5-10 0,-8 0-10 15,-12 1 5 1,-12 26-3-16,-15 9 6 0,-6 8 12 16,-2 8-3-16,-29 2-9 15,-10-2-7-15,-1-2-5 16,4-8-2-16,9-10-2 16,11-3-30-16,10-12-81 15,8-17-138-15,0 0-129 16</inkml:trace>
  <inkml:trace contextRef="#ctx0" brushRef="#br0" timeOffset="-659.44">28205 12075 680 0,'0'0'265'0,"0"0"-184"0,0 0-75 15,0 0 1-15,0 0-7 16,0 0-104-16,13 22-301 15</inkml:trace>
  <inkml:trace contextRef="#ctx0" brushRef="#br0" timeOffset="1137.54">27860 7525 527 0,'0'0'73'0,"0"0"-73"15,0 0-24-15,164 0 12 16,-104 0 12-16,9-6-2 16,-44 0-19-16,-7 3-513 15</inkml:trace>
  <inkml:trace contextRef="#ctx0" brushRef="#br0" timeOffset="2355.09">28757 7271 378 0,'0'0'192'0,"0"0"-81"15,0 0-37-15,0 0 27 16,0 0 23-16,0 0-28 16,0 0-33-16,-80 40 0 15,46 2-1-15,8 4 9 16,6 2-14-16,4-3-9 0,12-8-14 16,4 0-13-1,0-11-2-15,40-11-14 0,16-9-2 16,10-6-3-16,10-6-22 15,-5-22-103-15,-50 12-71 16,-10 3-160-16</inkml:trace>
  <inkml:trace contextRef="#ctx0" brushRef="#br0" timeOffset="2871.22">28182 8174 616 0,'0'0'196'0,"0"0"-126"0,0 0-54 15,0 0 28-15,0 0-1 16,0 0-24-16,125 17-19 15,-82-17-12-15,3-6-73 16,-30 0-43-16,-3 1-326 0</inkml:trace>
  <inkml:trace contextRef="#ctx0" brushRef="#br0" timeOffset="4389.44">28831 8017 96 0,'0'0'686'16,"0"0"-578"-16,0 0-69 15,0 0 19-15,0 0 39 16,0 0-28-16,0 0-25 15,0 126 2-15,0-95-11 0,0-6-12 16,0-5-13-16,0-6-5 16,0-5-3-16,0-8 0 15,0-1-2-15,0 0-7 16,0-8-10-16,0-22-8 16,0-10-29-16,0-1 37 15,0-7 16-15,0 1 1 16,0-3 2-16,6-1 0 15,4 5 16-15,-2 7 3 16,7 4 0-16,-1 9-2 16,4 8 3-16,0 7-1 15,-2 5-9-15,1 3 5 0,-3 3-4 16,-3 0-1 0,-3 0-2-16,-5 12-3 0,-3 4 3 15,0 5-4 1,0 2 13-16,-13 2-14 0,-10 1-1 15,3-5-2-15,-2-1-1 16,6 0-1-16,1-4 2 16,1 3-2-16,3-3 0 15,3 2 3-15,0 0-1 16,4-1 0-16,2 2 4 16,2-1-2-16,0-2-1 15,0 2 0-15,0 1 4 16,11-6-5-16,2 1 0 0,4-4 0 15,-5-1-2-15,-1-2 0 16,3-6-2-16,1 2-23 16,1-3-42-1,2 0-47-15,-14 0-126 0,3 0-139 16</inkml:trace>
  <inkml:trace contextRef="#ctx0" brushRef="#br0" timeOffset="4871.85">29145 8019 289 0,'0'0'447'0,"0"0"-379"0,0 0-47 0,0 0 38 16,0 0 55-16,0 0-23 15,-16 105-29-15,16-97-20 16,0-4-25-16,0-1-7 16,0-3-3-16,0 0 13 15,0 0-8-15,5-15 0 16,-1-14-9-16,3-1-2 16,-3-3 0-16,1 2 1 15,-3-3 2-15,3-1-1 16,-1 2 11-16,5 1-1 15,2 3-3-15,0 7 5 0,5 9-2 16,-1 3 1 0,1 5-7-16,2 5-4 0,-2 0-2 15,-1 0 0 1,-1 6 0-16,-6 10 4 0,-3 4-5 16,-5 3 0-16,0 5 10 15,-2 4-7-15,-23 2 2 16,-9 0-4-16,1-2 1 15,4-7-2-15,4-2-11 16,10-5-53-16,4-4-32 16,11-14-177-16,0 0-294 15</inkml:trace>
  <inkml:trace contextRef="#ctx0" brushRef="#br0" timeOffset="5723.16">29156 8025 524 0,'0'0'146'0,"0"0"-83"0,0 0-33 16,-14 114-9-16,12-85-8 15,2-4-9-15,0 0-4 16,0-5-3-16,0-16-81 15,0-3-145-15</inkml:trace>
  <inkml:trace contextRef="#ctx0" brushRef="#br0" timeOffset="49904.65">10231 8635 196 0,'0'0'124'15,"0"0"-84"-15,0 0 2 0,0 0-11 16,0 0 18 0,0 0-36-16,0 0 48 0,0 0 14 15,-69-42-5-15,60 42-36 16,5 0 27-16,-6-2-12 16,2 2-3-16,-3-3-16 15,-5 2-16-15,3 1 16 16,-1 0-6-16,1 0 19 15,3 0 12-15,2 0-14 16,3 0-6-16,3 0 15 16,0 0-14-16,0 0-7 15,2 0-3-15,0 0 7 16,0 0 2-16,0 0-10 16,0 0-15-16,0 0-5 15,0 0-2-15,0 0 0 16,0 0 1-16,4 0 3 0,9 0 5 15,8 0 5-15,3 4-7 16,5 1 4-16,2-1 4 16,3 0 14-16,1-2-12 15,5-2-7-15,1 2 5 16,1-2 0-16,2 0 5 16,1 0-14-16,1 0 2 15,6 0 1-15,-3 0 1 16,2-8 4-16,-2-1-6 15,-2-2-3-15,0 1-2 16,0 2-1-16,-1 0 1 0,2 1 0 16,-2-2 1-1,-4 5 1-15,-1 0-2 0,-1 0-4 16,-3 0 0 0,4 0 1-16,3-2 1 0,0 1-2 15,1-1 3-15,-3 4 0 16,1 0-1-16,-3-1-1 15,-2 3-3-15,-1 0 2 16,-5 0-2-16,-1 0 0 16,-2 0 0-16,0 0 0 15,0 0 0-15,-5 0 0 16,1 0 1-16,0 0-1 0,-1 0 2 16,2 0-1-1,4 3 0-15,-1-3 0 0,2 0 3 16,2 0-3-16,0 0 1 15,1 0-1-15,0 0 1 16,2 0 1-16,-1 0 0 16,1 0 1-16,1 0 0 15,-1 0 1-15,0 0 1 16,2 0-1-16,-5 0-1 16,3 0 0-16,-3 0 0 15,-2 0-4-15,0 0 2 16,1 0-1-16,-3 2 2 15,0 0-2-15,0 1 1 16,-3 0-1-16,3 2-1 16,1-3 1-16,-4 0 0 15,6 2-1-15,-3 0 1 0,4-2 2 16,0 2-3-16,-2 0 2 16,3-4 0-16,-1 3-1 15,-2-2 1-15,3-1-1 16,1 2-1-16,3 1 2 15,5-3-1-15,1 4 0 16,3-2 4-16,2-1-2 16,-2 0 3-16,-1-1-4 15,-1 0 1-15,-1 0 1 16,-1 0-2-16,-1 0 0 16,-2 0-1-16,1 0 2 0,-4 3-3 15,3-1 3 1,3 0-2-16,1 0 1 0,-2-2-2 15,1 0 1-15,1 0 1 16,-1 0-2-16,1 0 1 16,-2 0 1-16,-1 0 0 15,-3 0-2-15,-3 0 1 16,-3-4 0-16,-1 4-1 16,-2-2 0-16,0 2 0 15,2 0 3-15,-2-3-3 16,0 2 3-16,-2 0-3 15,-6 1 2-15,2 0 1 16,0 0 1-16,-3 0 1 16,-1 0 0-16,0 0-3 15,-4 0 2-15,-4 0 2 0,-2 0-6 16,0 0 1-16,-5 0 0 16,1 0 0-16,-3 0 0 15,1 0 0-15,-3 0-1 16,0 0 1-16,0 0-1 15,0 0 2-15,0 0-4 16,0 0 0-16,0 0-27 16,0 0-33-16,-8 1-56 15,-13 13-53-15,-11 0-70 16,12-8-189-16,-5-3-264 16</inkml:trace>
  <inkml:trace contextRef="#ctx0" brushRef="#br0" timeOffset="50648.76">6229 9532 489 0,'0'0'209'16,"0"0"-163"-16,0 0-46 16,0 0 8-16,0 0 57 15,0 0 11-15,143 35-11 16,-47-35 20-16,13 0-27 15,0-2-29-15,-5-10-18 16,-9 3-9-16,-14 6-2 16,-9-1 0-16,-5 4-1 15,-5 0-70-15,-53 0-155 16,-2 0-143-16</inkml:trace>
  <inkml:trace contextRef="#ctx0" brushRef="#br0" timeOffset="52405.29">10416 9493 394 0,'0'0'172'0,"0"0"-81"16,0 0-73-16,0 0-15 16,0 0 9-16,0 0 9 15,0 0 16-15,97 4 9 16,-45-4-9-16,6 0-3 16,7 0 0-16,8 0-12 0,9 0 0 15,10 0 20-15,10 0 0 16,12-4-7-1,13-10 9-15,16-2-2 0,10 2-12 16,12-3 4-16,5 3-14 16,1 0-1-16,7 0-11 15,-4-2-1-15,-3 2 3 16,-3-2 5-16,-10 2-7 16,-2 2 2-16,-11 0-5 15,-14 2 1-15,-15 7 3 16,-20 3-3-16,-14 0 0 15,-14 0-5-15,-14 0-1 16,-13 0 0-16,-17 1-1 0,-12 4-2 16,-12 0-53-16,0 3-64 15,-38 4-29-15,2-6-88 16,-8-4-229-16</inkml:trace>
  <inkml:trace contextRef="#ctx0" brushRef="#br0" timeOffset="53106.11">4995 10231 736 0,'0'0'78'16,"0"0"-76"-16,0 0 5 15,196-35 3-15,-98 26 7 16,7-2-7-16,2 3-8 15,-5 2 0-15,2 4-2 16,-72 2-16-16,-5 0-209 16</inkml:trace>
  <inkml:trace contextRef="#ctx0" brushRef="#br0" timeOffset="61624.86">15950 6541 24 0,'0'0'419'0,"0"0"-340"16,121-55-15-16,-90 41 22 15,-6 3-9-15,-8 3-10 16,-3 3 10-16,-10 4 15 16,-2 1-6-16,-2 0-19 15,0 0 1-15,0 0-7 16,0 0-3-16,0 0-7 0,-16 0-18 15,-17 0-18 1,-16 0 6-16,-20 12-7 16,-20 10 1-16,-16 10 5 0,-15 6-13 15,-5 3 1-15,9 8 0 16,12 1 3-16,10 4-6 16,13 8 2-16,10-2-2 15,7 1-1-15,10-3 1 16,12-6-4-16,7-4-1 15,10-2 0-15,5-3 2 16,7-5-4-16,1-4 3 16,5-6-1-16,1-4 0 15,2-6 1-15,1-4-1 16,1-4 0-16,0-2 2 16,0-4-1-16,2-2 0 0,0 0-1 15,-2-2-4-15,-1 0-29 16,-2 0-28-16,-1 0-46 15,-3-19-19-15,3-4-63 16,0-7-37-16,4 16-52 16,2 0-188-16</inkml:trace>
  <inkml:trace contextRef="#ctx0" brushRef="#br0" timeOffset="61930.19">14681 7022 372 0,'0'0'97'0,"0"0"-7"0,0 0-24 0,0 0-7 16,0 0-3-16,0 0 2 16,-79 75 3-16,66-23 14 15,-5 16 4-15,5 12-11 16,-1 4 2 0,-1 7-9-16,3-13-23 0,1-6-1 15,7-14-3-15,4-12-6 16,0-11-6-16,0-10-12 15,23-11 13-15,6-11-6 16,6-3 7-16,7 0-17 16,3-21 13-16,6-5-20 15,-4 0 0-15,-7 6-20 16,-13 6-42-16,-10 8-50 16,-5 6-71-16,-12 0-140 15,0 0-226-15</inkml:trace>
  <inkml:trace contextRef="#ctx0" brushRef="#br0" timeOffset="63805.96">15874 4967 612 0,'0'0'133'16,"0"0"-55"-16,0 0 20 15,0 0 35-15,0 0-39 16,0 0-33-16,0 0-36 15,-24 2 7-15,24 71 24 16,0 19-25-16,0 12-23 16,2 2-5-16,3-4-1 15,-1-20-2-15,3-18-33 16,-1-20-22-16,4-17-23 16,-8-27-91-16,-2-3-155 0</inkml:trace>
  <inkml:trace contextRef="#ctx0" brushRef="#br0" timeOffset="64013.7">15533 5028 700 0,'0'0'73'0,"0"0"-56"15,0 0 10-15,74-121 18 16,-9 85 29-16,6-1-15 15,7 0-4-15,0 0-31 0,0 5-21 16,-11 8-3-16,-11 12-40 16,-50 12-128-16,-6 0-90 15</inkml:trace>
  <inkml:trace contextRef="#ctx0" brushRef="#br0" timeOffset="64590.95">15714 5151 145 0,'0'0'520'16,"0"0"-479"-16,0 0-31 15,0 0 22-15,0 0 27 16,0 0 34-16,151 52-33 0,-86-71-25 16,-3 2-5-16,-4 3-16 15,-8 8-6-15,-10 6-8 16,-9 0 1-16,-11 0-2 15,-7 22 2 1,-11 15 3-16,-2 9 5 0,0 9-5 16,-4 2 1-16,-9-4-2 15,3-6-1-15,6-11-2 16,4-12 1-16,0-10 0 16,7-10-2-16,11-4 2 15,4-6 7-15,-4-21 11 16,-2-8-13-16,-8-3 0 0,-1 0-2 15,-7 0 3-15,0-2 8 16,0 4 8-16,0 5 1 16,0 7-4-16,0 8 9 15,0 6-12-15,9 2-3 16,6 6-13-16,6 2-1 16,4 0 0-16,0 0 0 15,2 5 0-15,-4 4 0 16,-3 0 1-16,-2-3-1 15,-2-5 3-15,-8-1-2 16,-1 0 3-16,-1 0 0 16,2-12 42-16,0-15 7 15,3-14-36-15,1 1-7 16,-4-2 1-16,3 2-11 16,-1 4-1-16,-4 8-6 0,1 6-49 15,-3 8-24-15,0 7-49 16,6 7-138-16,-10 0-28 15,2 0-214-15</inkml:trace>
  <inkml:trace contextRef="#ctx0" brushRef="#br0" timeOffset="64896.18">16723 5207 181 0,'0'0'408'15,"0"0"-308"-15,0 0-26 0,0 0-22 0,125-76-21 0,-109 37-9 0,-7 4-4 16,-7 3 0-16,-2 5 2 16,0 10 34-1,0 5 8-15,-7 8-14 0,-9 4 16 16,-1 0-14-16,-3 0-21 16,-5 20-14-16,6 8 3 15,0 4 1-15,11-2-7 16,8 0-6-16,0-4 0 15,2 0-3-15,23-7 0 16,6-10-3-16,6-9-3 16,10 0-6-16,11-12-70 15,8-25-126-15,-39 18-70 16,-2-1-156-16</inkml:trace>
  <inkml:trace contextRef="#ctx0" brushRef="#br0" timeOffset="66559.54">17411 4710 160 0,'0'0'447'15,"0"0"-378"-15,0 0-55 16,0 0 47-16,0 0 11 16,0 0 2-16,-77 146 1 15,61-98-4-15,5-7-35 16,7-9-1-16,4-8 0 0,0-6-20 15,19-8-2 1,12-10-6-16,6 0 0 0,5-8 2 16,-2-15-4-16,-2-6-5 15,-6-1-8-15,-7-2 0 16,-2 2 5-16,-7 6 0 16,-5 3 2-16,-5 7 1 15,-6 6 1-15,0 4 2 16,0 4-3-16,0 0 1 15,0 0 7-15,-4 0-6 16,-11 22 0-16,-3 3 0 16,3-1 2-16,5 2-1 15,3-4 3-15,7-5-4 16,0-2 1-16,0-5-2 16,23-6-1-16,6-4 2 0,2 0 1 15,3 0 1-15,-8-17 0 16,-2-1-2-16,-3-1-2 15,-5-1 4 1,-3 0-4-16,-5 2 2 0,0 1-1 16,-6 3 0-16,-2 4 2 15,0 8-1-15,0 2 1 16,0 0-1-16,0 0-1 16,0 0 1-16,0 0-2 15,0 0-2-15,2 0-1 16,4 0 3-16,-1 0 2 15,1 7 1-15,-1-2-3 16,0 1 2-16,-1-2-2 16,-2-1 1-16,0 1 2 15,1-2-2-15,-3-2 2 16,0 0-3-16,0 0 3 16,0 0 0-16,0 0 5 0,0 1 6 15,0-1-3-15,0 0-5 16,0 0 1-16,0 0-4 15,0 0-1-15,0 0 0 16,0 0 0-16,2 0 0 16,-2 0-1-16,0 0 2 15,2 0 1 1,-2 0-1-16,0 0 1 0,0 0 2 16,0 0 6-16,0 0 1 15,0 0 3-15,0 0-3 0,0-1-9 16,0-10-3-16,0-2 0 15,0 0 0-15,-2 1-1 16,-9 0 1-16,-1 4-1 16,-1-2 3-16,-5 6-3 15,-1 0 1-15,-2 3-1 16,-1 1 0-16,-1 0 0 16,4 0 0-16,3 0-1 15,1 0 1-15,1 9 1 16,3 5-1-16,0 5 1 15,1 0 1-15,2 2 1 16,6-2-1-16,2-1 0 16,0-1 2-16,0-3-4 0,6-5 2 15,12-2 1-15,5-7 0 16,1 0 1 0,0 0 6-16,5-8 6 15,-4-11-2-15,-2 3-8 0,-8 1-2 16,-1 2-2-16,-6 1 1 15,-3 6 1-15,-1 2 0 16,-2 3 0-16,-2 1-3 16,0 0 1-16,0 0-2 15,0 0 0-15,0 0-1 16,2 0-2-16,3 0 3 16,2 0 0-16,-1 3 0 0,5-1 0 15,1-2 1 1,1 0-1-16,0 0 2 0,3 0-1 15,-3 0 1-15,3-9-2 16,-3-2 2-16,-1 4-2 16,-4-4 0-1,3 5 0-15,-1 0 0 0,1 2 0 16,-1 2-1-16,0 2 0 16,-1 0-1-16,-1 0-1 15,-1 0 2-15,0 0 1 16,-5 0-1-16,3 0 0 15,-5 8 1-15,0-2 0 16,0 3 1-16,0-3-1 16,0-4 2-16,0 3 0 0,0-5-2 15,0 0 0-15,0 0-1 16,0 0-1-16,15-6-3 16,9-20 5-16,8-10 1 15,-1-8-1-15,4-6 1 16,-1-8-1-16,0-6 0 15,-6-7-2-15,-1-5 2 16,-5-6 0-16,-3-2 1 16,-6-3 0-16,-9 3-1 15,-4 2 0-15,0 4 0 16,0 7 0-16,-15 14 2 0,1 17 2 16,5 18-3-1,5 15 18-15,2 7 12 0,0 7-21 16,-3 48-8-16,-2 32-2 15,0 26 7-15,3 12 14 16,2 4-15-16,2-2-3 16,0-13-1-16,0-24-1 15,0-22-1-15,2-28 0 16,13-25-36-16,1-15-40 16,-5 0-94-16,-11-11-58 15,0-16-227-15</inkml:trace>
  <inkml:trace contextRef="#ctx0" brushRef="#br0" timeOffset="66727.77">18058 4435 707 0,'0'0'215'0,"0"0"-82"0,0 0-110 0,132-137 10 16,-32 81 47-16,2 5-25 0,-6 5-28 15,-16 14-17 1,-15 11-10-16,-18 17-20 15,-47 4-143-15,0 0-289 0</inkml:trace>
  <inkml:trace contextRef="#ctx0" brushRef="#br0" timeOffset="67218.51">16931 5742 669 0,'0'0'182'0,"0"0"-114"16,0 0-49-16,0 0 96 0,31 121-27 16,-25-56-30-16,1 2-22 15,-1-1-18-15,0-4-8 16,-2-3-7-16,3-11-3 16,1-8 0-16,2-12-8 15,1-12-57-15,-5-14-62 0,-6-2-90 16,0-10-89-1</inkml:trace>
  <inkml:trace contextRef="#ctx0" brushRef="#br0" timeOffset="67439.61">16719 5718 673 0,'0'0'114'0,"-25"-104"-64"15,52 88-36-15,23 4 4 16,12 4 30-16,5 8 18 15,4 0-2-15,2 19-6 16,-1 20-18-16,-8 11-16 16,-10 9-13-16,-12 3-5 0,-15 3 3 15,-14-6-6-15,-11-1 4 16,-2-4-6-16,0-7-1 16,-31-5-56-16,9-38-149 15,-3-4-70-15</inkml:trace>
  <inkml:trace contextRef="#ctx0" brushRef="#br0" timeOffset="68943.58">17303 6136 333 0,'0'0'108'0,"0"0"-28"16,131-101 31-16,-100 59-17 0,-6 1-30 15,-8-2-28-15,-7 3-15 16,-10 7-8-16,0 6 9 16,0 7-5-16,-10 6 8 15,-7 4 29-15,-1 8-5 16,5 2-38-16,-1 0 7 16,3 0 4-16,2 16-16 15,3 10 0-15,6 4 5 16,0-2 1-16,0 2 1 15,17-6-6-15,8-6-5 0,0-8 3 16,4-6-1 0,4-4-3-16,5 0 7 0,4-10 8 15,1-10 1-15,-4 0-10 16,-3 2-4 0,-5 6-2-16,-8 4 2 0,-8 4-2 15,-1 4 3-15,-6 0 3 16,-3 0 1-16,-1 0 8 15,-1 15 2-15,-3-2 2 16,0-1-4-16,0-6 2 16,0-4 8-16,0-2 4 15,0 0-3-15,0 0-3 16,2 0-8-16,2-6-5 16,5-12-5-16,0-2 1 15,2-2-7-15,-2 6 2 0,0 0-2 16,0 4 0-16,0 2 0 15,-3 3-1 1,-1 2 0-16,-1 3 1 0,-2 2-3 16,1 0 0-16,4 0-1 15,-1 0 3 1,3 0 1-16,3 0 2 0,-1 0 1 16,-1 2 0-16,2-2 2 15,1 0-2-15,1 0 1 16,-1 0-2-16,0 0-1 15,3-6-1-15,-1-6-3 16,3-2-45-16,3 0-27 0,-4 2-9 16,5 0-21-16,-1 0-46 15,0-2 24-15,2 0 48 16,-5-1 18-16,-1 6 32 16,-7-2 22-16,-3 3 7 15,-5 2 1-15,-2 2 2 16,0 3 9-16,0 1 15 15,0-3 26-15,-5 3-39 16,-4 0 17-16,0 0-6 16,0 0 8-16,1 0-1 15,3 0-8-15,2 7 3 0,3-2 3 16,0 4-8 0,0-1-6-16,0-4 1 0,0-1-8 15,8-3 2-15,3 0 4 16,2 0-7-16,5 0-3 15,-1 0 6-15,3 0-2 16,1-6-8-16,-6-2 1 16,3-3-2-16,-3 0 2 15,4 0 1-15,1 0-4 16,2 1 2 0,0 0-1-16,-2 2 0 0,-4 2 0 15,-3 0 0 1,3 0 0-16,2-4-1 0,3-4-4 15,6-8-10-15,2-4-29 0,-2-8 8 16,0-4 33-16,-4-8-8 16,0-10 0-16,2-2-1 15,0-3 12-15,-5 1 2 16,-5 8 15-16,-8 0 16 16,-4 2 4-16,-3 0-7 15,0 0 5 1,0 1-1-16,-16 9-2 0,1 12-1 15,5 10 8 1,4 11 2-16,-1 7 4 0,5 0-20 16,-2 25-20-16,0 21 1 15,2 14 12-15,2 5-5 16,0-1 4-16,0-2-4 16,0-2-3-16,0 2 2 15,8-7-5-15,3-7 5 0,1-10-2 16,2-12-4-1,-1-8 1-15,-1-8 1 16,-3-6 0-16,-5-3 0 0,-2-1-1 16,0 0 9-16,-2 0-3 15,0-17-8-15,0-1-3 16,-21 3-2-16,-10 8-4 16,-6 7-5-16,0 0 4 15,3 18 1-15,5 10 2 16,7 8 2-16,9 0 0 15,11 1 0-15,2-6 1 16,4-3 5-16,31-8 0 16,13-10 5-16,4-8-6 15,2-2 0-15,-5 0-3 16,-4-3-1-16,-10-8-1 0,-8 5-25 16,-13 4-51-16,-14 2-53 15,0 2-61-15,-18 10-113 16,-14 6-97-16</inkml:trace>
  <inkml:trace contextRef="#ctx0" brushRef="#br0" timeOffset="69290.66">17087 6725 578 0,'0'0'133'0,"-114"97"-112"0,114-97 11 15,43 0 82-15,36-33 55 16,37-25-59-16,32-12-27 16,16-7-30-1,5-9 0-15,-3 6 14 0,-19 4-13 16,-25 12-19-16,-24 16-6 16,-20 12-7-16,-18 12-3 15,-11 7-2-15,-13 2-4 16,-7 9 2-16,-11 2 1 15,-14 4-2-15,-1 0-6 0,-3 0 2 16,0 0 0 0,0 0-5-16,-19 0-5 0,-10 16-56 15,-4 7-42 1,2 2-70-16,18-14-115 0,-1-4-201 16</inkml:trace>
  <inkml:trace contextRef="#ctx0" brushRef="#br0" timeOffset="70573.43">16206 6414 517 0,'0'0'113'0,"0"0"-62"16,0 0 15-16,-85 103-3 15,72-78-3-15,7-4 17 16,6-11 13-16,0-5-22 16,0-5-18-16,13 0 10 15,14-9-5-15,6-18-13 16,0-4-18-16,-4-3-12 15,-6 1-6-15,-12 3-2 16,-11 5 3-16,0 6-2 0,0 8 2 16,-24 8-2-1,-7 3-2-15,-3 4-1 0,4 27-2 16,7 7 1 0,9 1 1-16,7 0-2 15,7-7 2-15,0-10 0 0,23-10-1 16,10-12 12-16,5 0 8 15,-3 0 0-15,-3-20 10 16,-10-2-1-16,-13 2 6 16,-9 1 1-16,0 4-1 15,-15 5-29-15,-8 2-7 16,3 6-1-16,5 2-25 0,4 0-66 16,3 14-89-16,6-1-83 15,-2 4-239 1</inkml:trace>
  <inkml:trace contextRef="#ctx0" brushRef="#br0" timeOffset="71532.54">13079 8369 348 0,'0'0'128'0,"0"0"-81"16,0 0-47-16,0 0 0 15,0 0 10 1,0 0 22-16,0 0 1 0,93 32 0 15,-42-15-2-15,7 1-21 0,2-3-10 16,-4 0-1 0,-2 1-31-16,-8-4-20 0,-1-2-13 15,-36-10-45-15,-1 0-36 16</inkml:trace>
  <inkml:trace contextRef="#ctx0" brushRef="#br0" timeOffset="172539.07">13702 8538 686 0,'0'0'74'0,"0"0"-12"0,0 0 102 16,0 0-27-16,0 0-33 15,0 0-26-15,7-20-5 16,-5 20 4-16,-2 0-14 16,0 0-5-16,2-2-9 15,-2 2-16-15,0 0-4 16,0 6-11-16,0 34-4 16,0 15 22-16,2 10 6 15,0 6-22-15,0 2-3 16,2 10 6-16,-2 1-10 15,-2-2-1-15,2-3 5 0,-2-9 1 16,4-7-7 0,1-12 4-16,-1-8-5 15,2-10 2-15,2-4-2 0,-2-5 5 16,1-4-4-16,-5-4 0 16,0-4-3-16,0-2-3 15,-2 0 2-15,0-2-3 16,2-2 4-16,-2 2-5 15,0 2-3-15,0-1 0 16,0 0 0-16,2 1 0 16,-2 0 0-16,3 0 0 15,0 1 0-15,-3 2 0 0,4-5 0 16,-4 0 0-16,2 0 0 16,0-2 0-16,1 0 0 15,-3 1 0-15,2 0 0 16,0-3 0-16,-2 0 0 15,0-2 0-15,0-2 0 16,0 0 0-16,0 0 0 16,0 0-54-16,0 0-32 15,0 0-51-15,0 0-76 16,0 0-98-16,-4 0-267 16</inkml:trace>
  <inkml:trace contextRef="#ctx0" brushRef="#br0" timeOffset="172894.08">13509 9725 368 0,'0'0'261'0,"0"0"-206"0,6 121-20 0,7-77 35 16,7 0 14-16,3-2 15 15,1-4-39-15,7-3-10 16,0-10 4-16,0-5 1 16,0-8 6-16,-4-6-13 15,-2-6 0-15,-2 0 4 16,-1 0 12-16,2-25-1 0,-2-12-8 16,3-9 0-1,-2-4-14-15,-4-3-12 0,-3 2-15 16,-3 4-4-16,-3 9-4 15,-8 8-3-15,0 7-3 16,0 6 0-16,-2 4-38 16,2 7-47-16,3 5-86 15,-5 1-183-15,0 0-420 16</inkml:trace>
  <inkml:trace contextRef="#ctx0" brushRef="#br0" timeOffset="175090.15">14288 10020 539 0,'0'0'107'16,"0"0"-86"-16,0 0 34 15,0 0 33-15,0 0-16 16,2 106-13-16,-2-74 0 16,0 3-2-16,0-3-6 15,0-4-13-15,0-5-10 16,0-2-6-16,0-3 19 15,0-4-6-15,0-6-8 0,-2-4 0 16,2-4 0-16,0 0 3 16,0 0 3-16,0 0 3 15,0 0-6 1,0 0-7-16,0 0-6 0,0 0-6 16,0 0 0-16,0 0-3 15,0 0 0-15,0 0-1 16,0-4 1-16,0-2-4 15,0 4-4-15,-2 2 2 16,2 0 0-16,0 0-1 16,0 0 1-16,0 0 0 15,0 0-2-15,0 0-2 16,0 0 0-16,0 0-2 16,-2 2 0-16,0 14 4 0,0 0 4 15,-4 0-4-15,4-6 2 16,0-2-2-16,2-4 1 15,0-2 0-15,0-2 0 16,0 0 4-16,0 0 4 16,0 0 3-16,0 0 0 15,-2 0 0-15,0-24-9 16,2-6-3-16,0-4-1 16,0-5 1-16,0 1 0 15,0-1-2-15,2-2 2 16,12 3-1-16,-1 5 1 15,-2 0 0-15,2 5 0 16,2 2-1-16,-1 2 1 0,-1 5-1 16,3 4 1-16,-5 3-2 15,3 4 1-15,-1-1 0 16,-2 5-1-16,1 2 1 16,-4 2-1-16,1 0-1 15,3 0-2-15,-2 12 5 16,-1 15 4-16,-2 5-4 15,0 2 3-15,-3 4-2 16,1-1 1-16,-1 2-1 16,0-1 3-16,2 1 0 15,-2-8-1-15,-2-7 1 16,-2-3-2-16,2-12-1 0,-2-3 5 16,2-3-3-16,-2-3 4 15,0 0 2-15,0 0 11 16,0-13 2-16,0-18-14 15,0-11-7-15,0-7-1 16,7-3 0-16,4-2 0 16,0 2 0-16,2 5 0 15,1 12 0-15,-3 3 0 16,3 11 0-16,-3 8-2 16,-3 4 1-16,1 8-6 15,3 1 0-15,1 0 1 16,1 5 6-16,-2 20 0 15,-1 6 3-15,-3 6 1 16,-4 9-2-16,-2 2 1 16,-2 2-1-16,0-1-2 0,0-2 1 15,0-9 1-15,0-2-1 16,0-7-1-16,0-11 0 16,0-6 0-16,0-4 0 15,5-8-4-15,3 0-66 16,4-4-58-16,3-23-62 15,-9 9-48-15,2 0-163 16</inkml:trace>
  <inkml:trace contextRef="#ctx0" brushRef="#br0" timeOffset="175991.23">15115 9949 722 0,'0'0'120'0,"0"0"-97"0,0 0 80 15,0 0 12-15,2 102-50 16,-2-60-17-16,0-4-14 16,0-2-4-16,0-4 1 15,0-5 3-15,0-4-7 16,0-3 8-16,0-7 3 15,-2-4-9-15,0-6-1 16,2 0-6-16,0-3 0 16,-2 0 3-16,-4 0 2 15,2-22-19-15,-2-15-8 16,6-8 3-16,0-8-3 0,0-9 0 16,0-4 0-1,13 0 0-15,3 0 0 0,2 10 0 16,-3 6 0-16,3 11-1 15,-3 9 2-15,1 7-2 16,-3 12-1-16,-1 3 2 16,-3 7-2-16,-3 1-1 15,1 0 1-15,-3 0-8 16,1 9 8-16,-5 19 2 16,0 6 2-16,0 11 4 15,-12 1-5-15,-10-1-1 16,0-2 5-16,-2-6-5 15,-1-10 2-15,8-4-2 0,3-6 1 16,3-5-1 0,7-3 0-16,-2-6 0 0,6 1 1 15,0-2-1-15,0 1 0 16,0-2 1-16,0-1 0 16,0 4 1-16,0-1 4 15,0 4 1-15,14-1-5 16,3 0 5-16,4 2 3 15,1 2 0-15,3 0-3 16,-3 3 4-16,0 1 0 16,1 1-2-16,-4 3 0 15,2 0 3-15,-5 0-4 16,-1 0-3-16,-1 1-1 16,-6 2 4-16,-1-4-4 0,-5 2 1 15,2-4-4-15,-2-5 0 16,1-3-1-16,0-2 0 15,-1-5-34-15,0 0-53 16,2 0-85-16,-1 0-104 16,1-7-85-16</inkml:trace>
  <inkml:trace contextRef="#ctx0" brushRef="#br0" timeOffset="176656.48">15716 9954 615 0,'0'0'182'0,"0"0"-121"0,0 0 41 0,0 0 39 16,0 0-19-16,0 0-74 15,10 106 8-15,-8-72-4 16,-2-6 1-16,2-4-11 15,0-3-1-15,-2-7-3 16,0-7 4-16,0-2-4 16,0-5-19-16,0 0-4 15,0 0 4-15,0-9 3 16,0-21-12-16,0-10-10 16,0-8 1-16,0-6 0 15,0-1-1-15,0-2 1 0,0 0-1 16,9 3 2-1,-1 7 1-15,6 10 1 16,-3 7-4-16,3 12 4 0,-1 8 0 16,1 2-3-16,1 6 0 15,1 2 3-15,1 0-3 16,1 0 1-16,-2 6-2 16,-2 14 4-16,-4 4 0 15,-8 8 3-15,-2 2 7 16,0 5 5-16,-8-2 1 15,-21 3-9-15,-7-3-5 16,1-5-4-16,0-4 1 16,6-8-3-16,12-6-3 15,3-2-47-15,6 0-84 0,8-12-136 16,0 2-213-16</inkml:trace>
  <inkml:trace contextRef="#ctx0" brushRef="#br0" timeOffset="198907.4">14482 10601 887 0,'0'0'196'0,"0"0"-161"16,0 0-27-16,0 0 13 15,0 0 5-15,0 0-10 16,0 0 15-16,109-22-4 15,-71 17-17-15,4-1-7 16,1 1-3-16,5 1-21 16,4-5-82-16,-32 5-110 15,-2-3-58-15</inkml:trace>
  <inkml:trace contextRef="#ctx0" brushRef="#br0" timeOffset="199105.33">15090 10489 582 0,'0'0'123'16,"0"0"-71"-16,0 0-34 15,0 0 10-15,0 0-6 16,0 0-7-16,44 86-5 15,6-82 1-15,10-1-11 16,-35-3-94-16,-4 0-245 16</inkml:trace>
  <inkml:trace contextRef="#ctx0" brushRef="#br0" timeOffset="199338.66">15707 10501 591 0,'0'0'147'16,"0"0"-118"-16,0 0-21 16,0 0 0-16,125-44 15 15,-85 34-12-15,1 2-7 16,-4 0-4-16,3 2-8 0,-28 6-53 15,-3-1-125-15</inkml:trace>
  <inkml:trace contextRef="#ctx0" brushRef="#br0" timeOffset="199589.16">16017 10431 338 0,'0'0'53'0,"0"0"-53"15,0 0-30-15,0 0-156 16</inkml:trace>
  <inkml:trace contextRef="#ctx0" brushRef="#br0" timeOffset="200623.18">15150 10597 705 0,'0'0'103'0,"0"0"-73"16,0 0-25-16,0 0-5 15,0 0 13-15,0 0 11 16,0 0-2-16,114-29-12 15,-70 20-9-15,4 1-1 16,-4-1-63-16,-33 6-76 16,-4 3-142-16</inkml:trace>
  <inkml:trace contextRef="#ctx0" brushRef="#br0" timeOffset="211734.46">14444 10736 365 0,'0'0'96'0,"0"0"-28"0,0 0-15 16,0 0 7-16,0 0 1 15,0 0-12-15,0 0-20 16,0 0-15-16,0 0 0 16,9-23 0-16,0 19-6 15,0 4 0-15,-3-2 3 16,3 2 5-16,1 0 1 16,5 0 3-16,1 0-1 15,5 0-1-15,2 0-4 16,2 0-2-16,8 0-1 0,2 0-3 15,13 0 16 1,4 0-3-16,9-1-11 0,3-5-6 16,4 0 1-16,1-2-5 15,-3-4 5-15,-1 0 0 16,2-1 11-16,5-4-9 16,3-3-3-16,5-2 2 15,8-5 2-15,0-5 5 16,1-6-5-16,5-4 2 15,-3-4-4-15,0-8-3 16,-4-3-2-16,-6 0 1 16,-4-5 0-16,-8 4-1 15,-9-2 1-15,-2 3-1 16,-4 3 3-16,-6 2-3 0,-7 0 1 16,-9 2-1-16,-12-3 3 15,-9 1-2-15,-11-3-1 16,0-1 2-16,0 4 0 15,-29 0 0-15,-13 6-2 16,-10 5 1-16,-10 2-1 16,-11 7 0-16,-16 8-1 15,-12 10 1-15,-12 8 5 16,-8 6-3-16,-4 0 2 16,-1 0-4-16,-4 14 5 15,3 3-4-15,0 6 0 0,0-1-2 16,-2 6 0-1,4 4-4-15,7 2 1 16,11 5-4-16,14-1 5 16,6 0 2-16,4 2 1 15,2 2-1-15,8 2-1 0,7 1 1 16,3 7 1-16,10 2 0 16,6 4 0-16,9 9 2 15,9 13 4-15,7 5-3 16,8 4 0-16,10-7 5 15,4-7-4-15,0-17 4 16,20-3 3-16,18-11-2 16,8-6-6-16,8-5 6 15,8-5-6-15,5-6 4 16,7-9 0-16,3-4 5 0,0-8-6 16,-8-1 1-1,-5 0-3-15,-6 0 0 16,0 0-2-16,2 0 2 0,-2-7 4 15,3-2-3-15,-9 5-3 16,-2-3 0-16,-8 5-3 16,-6-2 0-16,-5 4 0 15,-5 0 1-15,1-3 0 16,-2 2 0-16,-5-2 0 16,-7 2 2-16,-1 1-3 15,-6-2 1-15,-3 2 0 16,-3 0 2-16,0 0 5 0,0 0 1 15,0 0 5 1,0 0-2-16,0 0-2 0,2 0-2 16,-2 0 0-16,0 0-4 15,0 0-2-15,0 0-1 16,0 0-1-16,0 0 0 16,0 0 2-16,0 0-3 15,0 0 2-15,0 0-1 16,0 0 0-16,0 0 0 15,0 0 0-15,0 0 0 16,0 0-1-16,0 0 1 16,0 0 1-16,0 0-1 15,0 0-1-15,0 0 1 16,0 0 0-16,0 0 0 16,0 0 0-16,0 0-1 15,0 0 1-15,0 0-1 0,0 0 1 16,0 0 0-16,0 0 1 15,0 0-1-15,0 0 0 16,0 0 1-16,0 0-1 16,0 0 0-16,0 0 0 15,0 0 1-15,0 0-1 16,0 0 1-16,0 0-1 16,0 0 0-16,0 0 0 15,0 0 0-15,0 0 1 16,0 0-1-16,0 0 1 15,0 0-1-15,0 0 1 16,0 0-2-16,0 0 2 16,0 0-1-16,0 0 0 0,0 0 0 15,0 0 0 1,0 0 0-16,0 0 0 0,0 0 0 16,0 0 0-16,0 0 0 15,0 0 1-15,0 0-1 16,0 0 0-16,0 0 0 15,0 0 1-15,0 0-1 16,0 0 0-16,0 0 0 16,0 0 1-16,0 0-1 15,0 0 0-15,0 0 0 0,0 0 0 16,0 0 0-16,0 0 0 16,0 0 0-1,0 0 0-15,0 0 0 0,0 0 0 16,0 0 0-16,0 0 0 15,0 0 0-15,0 0 0 16,0 0 0-16,0 0-1 16,0 0 1-16,0 0 0 15,0 0 0-15,0 0-1 16,0 0 1-16,0 0 0 16,0 0 0-16,0 0 0 15,0 0 0-15,0 0 0 16,0 0 0-16,0 0-1 15,0 0 1-15,0 0 0 16,0 0 0-16,0 0 0 0,0 0-1 16,0 0 0-16,0 0 1 15,0 0-1-15,0 0 0 16,0 0 0-16,0 0 1 16,0 0-2-16,0 0 2 15,0 0 0-15,0 0-1 16,0 0 1-16,0 0 0 15,0 0 0-15,0 0 0 16,0 0-1-16,0 0 2 16,0 0-2-16,0 0 2 15,0 0-2-15,0 0 2 16,0 0-2-16,0 0 1 0,0 0 0 16,0 0 0-16,0 0 1 15,0 0-2 1,0 0 2-16,0 0-2 0,0 0 1 15,0 0 0-15,0 0-1 16,0 0 1-16,0 0 0 16,0 0-1-16,0 0 1 15,0 0 0-15,0 0 0 16,0 0 0-16,0 0 0 16,0 0 0-16,0 0 0 15,0 0 0-15,0 0 0 16,0 0 0-16,0 0 0 15,0 0 0-15,0 0 0 16,0 0-1-16,0 0 2 16,0 0-2-16,0 0 1 0,0 0-1 15,0 0 1-15,0 0-1 16,0 0 1-16,0 0 0 16,0 0 0-16,0 0 0 15,0 0 0-15,0 0 1 16,0 0-1-16,0 0-1 15,0 0 1-15,0 0 1 16,0 0-1-16,0 0 0 16,0 0 0-16,0 0-1 15,0 0 1-15,0 0 0 0,0 0 0 16,0 0 0 0,0 0 0-16,0 0 0 15,0 0-1-15,0 0 1 16,0 0 0-16,0 0 0 0,0 0 0 15,0 0 0-15,0 0 0 16,0 0 0-16,0 0 0 16,0 0 0-16,0 0 0 15,0 0 0-15,0 0 0 16,0 0 0-16,0 0-1 16,0 0 1-16,0 0 0 15,0 0 1-15,0 0-1 16,0 0 0-16,0 0 0 0,0 0 0 15,0 0 0 1,0 0 1-16,0 0-1 0,0 0 0 16,0 0 0-16,0 0 0 15,0 0 1-15,0 0-1 16,0 0 0-16,2 0 1 16,-2 0 0-16,0 0-2 15,0 0 2-15,0 0-1 16,0 0 0-16,0 0 0 15,0 0-1-15,0 0 2 16,0 0-2-16,0 0 2 16,0-2-1-16,0 2 0 15,0 0 1-15,0 0-1 16,0 0 0-16,0 0 1 16,0 0-1-16,0 0 0 0,0 0 0 15,0 0 0-15,0 0 0 16,0 0 0-16,0 0 0 15,0 0 0-15,0 0 0 16,0 0 0-16,0 0 0 16,0 0 0-16,0 0 0 15,0 0 0-15,0 0 0 16,0 0-1-16,0 0 1 16,0 0 0-16,0 0-1 15,0 0 1-15,0 0 1 16,0 0-1-16,0 0-1 15,0 0 1-15,0 0 0 0,0 0 1 16,0 0-1 0,0 0 0-16,0 0 0 0,0 0 0 15,0 0 0-15,0 0 1 16,-2 0-2-16,0 0 1 16,-3 0 0-16,3 0 0 15,-3 0-1-15,3 0 1 16,-3 0 0-16,3 0-1 15,-2 0 0-15,0 0 1 16,1 0-2-16,3 0 0 16,0 0-2-16,0 0-5 15,-2 0-10-15,2 0-4 16,0 0-1-16,0 0 2 0,0 0 1 16,0 0 2-16,-2 0 0 15,0 0-6-15,0 0-1 16,-1 0-15-16,1 0-20 15,2 0-19-15,-3 0-72 16,-1 0-23-16,2 2-56 16</inkml:trace>
  <inkml:trace contextRef="#ctx0" brushRef="#br0" timeOffset="-207107.56">14887 10303 738 0,'0'0'156'16,"0"0"-49"-16,0 0-100 15,0 0-6-15,0 0 10 16,0 0 5-16,0 0 6 0,0 0-10 15,0 0-12-15,0 0-3 16,-2-10-38-16,2 10-100 16,0 0-55-16,4 0-196 15</inkml:trace>
  <inkml:trace contextRef="#ctx0" brushRef="#br0" timeOffset="-206623.7">15416 10128 430 0,'0'0'445'0,"0"0"-294"15,0 0-114-15,0 0-5 16,0 0 38-16,0 0 1 16,0 0 0-16,6-4-9 15,-6 4-31-15,0-2-27 16,0 2-4-16,0 0-3 15,3-2-10-15,-3 2-49 16,2-2-52-16,0 1-116 16,0 1-53-16,0-3-169 15</inkml:trace>
  <inkml:trace contextRef="#ctx0" brushRef="#br0" timeOffset="-206289.04">16152 10001 1041 0,'0'0'194'16,"0"0"-134"-16,0 0-30 16,0 0-21-16,0 0-9 15,0 0-1-15,0 0-3 16,0 0-66-16,0 0-114 15,0 0-293-15</inkml:trace>
  <inkml:trace contextRef="#ctx0" brushRef="#br0" timeOffset="-203603.46">17044 6779 86 0,'0'0'575'0,"0"0"-491"0,154-126-45 15,-63 64 36-15,14-10 26 16,6-3-22-16,1 1-15 16,-3 4-30-16,-4 4-2 15,-5 2-13-15,-5 5-8 16,-7 5-7-16,-14 11-2 15,-14 7 1-15,-18 11-2 16,-15 11 2-16,-12 9-3 16,-13 5 0-16,-2 0 0 15,0 0 11-15,-40 25 13 16,-20 18-7-16,-25 11-15 0,-15 12 3 16,-14 4-2-16,-1-2-1 15,-1-4 1-15,8-10-1 16,17-11 8-16,22-14 5 15,32-14 15-15,24-12 3 16,13-3-12-16,31-1-18 16,38-31 2-16,26-18 9 15,12-8-9-15,5-8-3 16,-8 8 1-16,-8 5-3 16,-16 9 1-16,-17 10 0 15,-18 12-1-15,-22 10 0 16,-15 9 0-16,-8 3 1 0,-5 0-3 15,-46 31 5 1,-27 20-4-16,-29 16 1 0,-20 9 0 16,-1-6 0-16,17-15 0 15,33-18 1-15,36-20 2 16,38-14 3-16,10-3 1 16,61-13-6-16,29-27 3 15,24-13 8-15,5-5-8 16,-7 2-2-16,-16 6 1 15,-19 10-2-15,-14 10-1 0,-18 10 0 16,-17 11 0-16,-18 9-33 16,-16 0-62-1,-12 27-38-15,-21-4-120 0,-9 4-60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2:21:03.789"/>
    </inkml:context>
    <inkml:brush xml:id="br0">
      <inkml:brushProperty name="width" value="0.05292" units="cm"/>
      <inkml:brushProperty name="height" value="0.05292" units="cm"/>
      <inkml:brushProperty name="color" value="#FF0000"/>
    </inkml:brush>
  </inkml:definitions>
  <inkml:trace contextRef="#ctx0" brushRef="#br0">10122 8532 541 0,'0'0'74'0,"0"0"-17"15,-123-8-8-15,90 6 26 16,8 0-5-16,9-2 38 16,10 2-14-16,6-6-24 15,8-5-33-15,40-8-21 0,21-11-12 16,15-2 1-1,12-4 5-15,4 8-3 0,-6 10 2 16,-7 15 4-16,-11 5 3 16,-3 19-7-16,-2 21 5 15,3 6 1-15,4-2 7 16,13-9 1-16,9-14-9 16,23-13-4-16,9-8-4 15,6 0 2-15,-5 0-4 16,-19 0-4-16,-18 17-3 15,-9 6 3-15,0 2 0 16,8-3 6-16,17-11 4 16,9-7-7-16,5-4 3 0,3 0-2 15,3-14 1 1,-8-4-4-16,-3 2 2 16,-9 6-2-16,-6 8 1 0,-6 2-1 15,-3 0 0-15,-11 0-1 16,-6 10-4-16,-4 6 4 15,4-2 1-15,7-2 7 16,11-4-2-16,7-4 0 16,2-1-2-16,0-1-1 15,-2-2 1-15,-5 1-2 16,-7 2 2-16,-6 2-4 16,-4 3 3-16,-3 2-3 15,3-2 2-15,12-2-1 16,17-3 1-16,5-3 0 0,8 0-2 15,-2 0-1-15,-1-3 0 16,-6-3 0-16,-4 5 1 16,-10-2-1-16,-8 3 1 15,-5 0-1-15,-6 0 1 16,2 0 0-16,-4 0 1 16,4 7 0-16,2-1 2 15,1-2-3-15,5-4 2 16,7 0 0-16,4 0-1 15,4-7 0-15,-4-4-1 16,-6 1-2-16,-7 3 2 16,1 1 0-16,-1 3-1 15,5-6 1-15,3 1 0 16,-4-3-1-16,-1-3 2 0,-10-1 0 16,-10 3 0-16,-9 0-1 15,-14 6 0-15,-7 1 1 16,-6-1 3-16,-7 3 15 15,-6 3 0-15,-7 0 0 16,-7 0-1-16,-5 0-8 16,-4 0-2-16,-2 0 4 15,0 0 5-15,0 0 10 16,0 0-4-16,0 0-4 16,0 0-10-16,0 0-4 15,0 0-3-15,0 0 1 0,3 0-3 16,-1 0-2-16,3-2 1 15,-3-2-37-15,0 0-56 16,-2-6-66-16,0 2-110 16,0-4-392-16</inkml:trace>
  <inkml:trace contextRef="#ctx0" brushRef="#br0" timeOffset="5495.9">6715 11757 246 0,'0'0'100'0,"0"0"-15"16,0 0-18-16,0 0-22 15,135 12-10-15,-92-12 18 16,6 0-15-16,0-11-12 0,5 0-2 16,-1-3 9-1,-2 3 7-15,-1 6-8 0,-6 2 4 16,-7 3 8-16,0 0-8 15,1 0 0-15,1 0-7 16,6 0 11-16,6 0-15 16,5 0-3-16,4 0-5 15,0 0-9-15,3 0 4 16,-1 0 1-16,0 0-1 16,5 0 1-16,-2 0 4 15,-1 0-12-15,4 0-1 16,-9 0 0-16,-1 0 2 15,-2 0 1-15,-2 0-1 0,4 0 1 16,2 0 5 0,4 0-3-16,3 0-4 0,2 0 0 15,-2-2-1-15,-2 1-2 16,-8 1 1-16,-5 0-1 16,-1 6 7-16,2 10-5 15,7-5 1-15,12-7 0 16,8-4 1-16,3 0-3 15,-3 0 1-15,-4 0-1 16,-10 0-1-16,-3 0 4 16,-5 0-1-16,-2 3 0 15,-3 7 0-15,3-2-2 16,-3-5 1-16,1 1 0 16,4-4 1-16,2 0 1 0,4 0 8 15,5 0-5-15,0 0-3 16,3-5-5-16,-10-1 2 15,-1-1-2-15,-3 2 1 16,-6 0 3-16,4 1 0 16,-4 3 0-16,-2-3-2 15,4-1 4-15,2-3-5 16,0 0 3-16,2-2-3 16,4 2 0-16,-1 2 1 15,-7-1-2-15,0 3 0 16,-7-1 0-16,-2 1-1 15,-2 2 1-15,-1 1 0 16,-3-2 0-16,4 2 0 0,6-4-1 16,7-1 2-1,2 0-2-15,6-5-2 0,1 0 2 16,-5 5 0-16,-2 2-2 16,-4 4 2-16,-10 0 0 15,1 0-1-15,-7 0 1 16,-3 0 0-16,3 0 1 15,-1 0-1-15,11 0 2 16,7 0-1-16,12 0 1 16,11-2 2-16,9-17-3 15,2 5 0-15,0 1-1 16,-4 7 2-16,-10 6-2 16,-12 0 0-16,-16 0 3 15,-12 8 8-15,-8 10 3 0,-4 0-2 16,-2 0 1-16,8-5-4 15,7-8 0-15,16-3-1 16,8-2-1-16,15 0-2 16,8 0-2-16,2-12 2 15,0 4-2-15,-8 6 7 16,-6 0-5-16,-9 2 0 16,-6 0 3-16,-4 0 3 15,-6 0-2-15,-3 0-4 16,-3 0-1-16,0 0 0 15,5 0 3-15,3 0-1 0,6 0 3 16,6 0-5 0,0 0 0-16,-2 0-2 0,-4 0-2 15,-8 0 1-15,-5 0 0 16,-12 0-1-16,-7 6 0 16,-4 3 0-16,-5-2 0 15,1 2 1-15,1-4 0 16,3 1 1-16,7-2 0 15,1 0 2-15,3-4-1 16,-4 0 0-16,-1 0 1 16,-9 0-2-16,-3 0 2 15,-7 0 0-15,-3 0 5 16,-2-1 9-16,0-6 3 16,0 3 0-16,0-2-18 0,0 0 0 15,0-2-3-15,0 2 4 16,0-4 0-16,0-2-2 15,0 0-2-15,2 1 1 16,2-4 0-16,0-1 0 16,2 1 0-16,-4-2-1 15,0 5 1-15,0-1-1 16,0 6 1-16,1-3-1 16,1 2 1-16,-2-2-1 15,2-3 0-15,-1 2 0 16,-3-3 1-16,2-2 0 15,-2-2-1-15,5-3 0 16,-1-1 0-16,1 0 0 0,-1-1 0 16,-4-4 0-16,0-1-1 15,0-2 2-15,0-4-3 16,0-2 4-16,4-1-3 16,1-4 2-16,-1-1-1 15,-1 1 0-15,-1 1-1 16,2 4 1-16,-4 0 0 15,3 2 0-15,-1 0 0 16,0 2-1-16,0 0 0 16,0-1 1-16,0 6 0 15,1 0 1-15,-3 4-1 16,2 5 0-16,-2 1 0 0,0 6 0 16,0 3-1-16,0 1 0 15,0 6-1-15,0-2 1 16,0 3 0-16,0 0-1 15,0 0-1-15,0 0 0 16,0 0 0-16,-2 0 2 16,-9 0 1-16,-3 0-2 15,-3 0 3-15,-4 3-1 16,-8 2 0-16,-2 2 0 16,-9-1-1-16,-2-1 1 15,-9-1 0-15,-3 2 1 16,-4 2-2-16,-7-1 2 15,-1-3-1-15,-5-2 1 16,-8-2-1-16,0 0 1 16,-11 0-1-16,-3 0 1 0,1 0 0 15,-1 0 0-15,2 0-1 16,-1 0 1-16,-6 0 0 16,-1 0 1-16,-1 0-2 15,0 0 0-15,5 1-2 16,-1 3-1-16,-1 3 3 15,-3 2-1-15,0-7 0 16,0 4 2-16,2-1-3 16,2-4 4-16,0 2-3 15,3-1 2-15,-1-1-1 0,3-1 2 16,1 3-1 0,6 1-1-16,-3-2 1 0,5-2 0 15,2 0 1-15,2 0-2 16,7 0-1-16,4 0 0 15,1 0-1-15,2 0 2 16,-3 0-1-16,1 0 0 16,-3 0 1-16,2 0 0 15,-3 0 0-15,4 0 1 16,-3 0-1-16,0 0 0 16,2-2 0-16,-3-6 1 15,2-1-1-15,-3 0 2 16,-4 1-1-16,0-1 0 15,1 5-1-15,-1 3 1 16,-1-1-1-16,-4 2 1 0,-1 0 2 16,-3 0-2-16,-3 0 0 15,2 0 1-15,-2 0-4 16,2 0 3-16,-3 2-2 16,-5 6 2-16,-4 0 0 15,-3 1 1-15,0-3-1 16,-4 1 1-16,0-4-1 15,0 2 0-15,-3-3-1 16,7 0 2-16,2 0 1 16,4-2-2-16,11 0 1 15,1 0-1-15,0 0 2 16,3 0-2-16,0 0-1 16,7 0-3-16,3 0 3 15,0 0-1-15,0 0 1 0,0 0 0 16,-5 0 2-1,3 0-2-15,-3 4 2 0,3 0 2 16,2 0-3-16,3-2 1 16,3 0-2-16,5-2 4 15,5 3-1-15,-1-3-1 16,2 0 1-16,4 0-3 16,1 0 1-16,5 0 1 15,6 0 0-15,3 0-2 16,4 0 3-16,0 0-3 15,0 0 2-15,0 0-2 16,2 0 1-16,4 0 0 16,4 0 1-16,3 0 4 0,5 0 2 15,0 0 10 1,4 0-10-16,2 0 0 0,3 0 1 16,0 0 4-16,2 0-4 15,0 0-2-15,0 0-4 16,0 0-2-16,0 0-2 15,0 0-3-15,0 1 4 16,0 23 0-16,0 8 1 16,0 5 1-16,0 2 1 15,0 1 0-15,0 5 1 16,0 0 4-16,0 4 2 16,-4-1 6-16,-3 0-2 0,0-2 2 15,0-6-9-15,3-7-2 16,0-2-1-16,0-5 2 15,-3-2 0-15,2 1 1 16,0-4 3-16,-1-1-7 16,0-1 3-16,-1-3-5 15,0-2 2-15,2 1-2 16,-1 6 2-16,-1-1-1 16,1 2-1-16,-2-2 5 15,4-1-6-15,0-2 0 16,-3-5 0-16,3 3 0 15,0-4 0-15,2-4 0 16,-4 4 0-16,0 1 0 0,-1-2 0 16,-1 2 0-16,3-4 0 15,0-2 0-15,5-2 0 16,0-1 0-16,0-3 0 16,0 0 0-16,16 0 0 15,13 0 0-15,4 0 0 16,5 0 0-16,7 0 0 15,4 0 0-15,9 0 0 16,4-5 0-16,5-1 0 16,-3 3 0-16,-1 3 0 15,-7 0 0-15,-5 0 0 16,-7 0 0-16,-1 0 0 16,-7 0 0-16,-5 0 0 15,-6 0 0-15,-6 0 0 0,-3 1 0 16,-5 1 0-16,-7 0 0 15,-2-2 0-15,-2 2 0 16,0-2 0-16,0 2 0 16,0-2 0-16,0 0 0 15,0 0 0-15,0 0 0 16,0 0 0-16,0 0 0 16,0 0 0-16,0 0 0 15,0 0 0-15,0 0 0 16,0 0 0-16,0 0 0 15,0 0 0-15,0 0-54 16,-2 2-182-16,-4 2-206 0,-5 2-484 16</inkml:trace>
  <inkml:trace contextRef="#ctx0" brushRef="#br0" timeOffset="7131.73">16458 11593 722 0,'0'0'144'0,"0"0"-100"16,0 0-39-16,0 0 32 15,0 0 20-15,161 17-5 0,-90-11 13 16,25-4 9 0,24-2-20-16,30 0 11 0,18 0-11 15,17 0-17 1,5 0-2-16,-2-4-4 0,-7 4-6 15,-6 0-5-15,-6 0-6 16,-2 0-3-16,-7 0-4 16,-8 0-1-16,-7-8-5 15,-14-2 1-15,-13-2 2 16,-8 2-4-16,-20 2 8 16,-18 2-2-16,-21 2-3 15,-20 2-2-15,-15-1-1 16,-16-1 0-16,0 0-28 15,-16-5-29-15,-32 1-68 16,-29 2-41-16,31 2-175 0,-12 2-122 16</inkml:trace>
  <inkml:trace contextRef="#ctx0" brushRef="#br0" timeOffset="7493.39">16696 11841 637 0,'0'0'98'0,"121"6"-36"0,12-6 4 0,33 0 70 15,23-8 0-15,16-5-17 16,11 3-16-16,-5 3-28 15,-12-1-14-15,-8 1-27 16,-8 0-3-16,-9 1-4 16,-11 0-8-16,-14-2-3 15,-15 2-2-15,-21-2-4 16,-17 2-4-16,-23 2-1 16,-19 0-2-16,-18 2-2 15,-18-1-1-15,-12 2-1 16,-6-1-31-16,-13-3-40 15,-43 4-42-15,-31 1-79 0,34 0-136 16,-10 0-104 0</inkml:trace>
  <inkml:trace contextRef="#ctx0" brushRef="#br0" timeOffset="7829.38">16890 11993 764 0,'0'0'87'0,"219"6"-44"16,-48-6 40-16,28 0 74 16,12-12-24-16,3 0-21 15,-15 1-6 1,-10 0-35-16,-11 5-14 15,-13 2-14-15,-13 0 6 0,-26 0-27 16,-23 2-6-16,-25 0 1 16,-24 0 6-16,-19 2-2 15,-12-3-14-15,-15 2-2 16,-3-2-3-16,-3 2-2 16,-2-1-6-16,0 2-59 15,0 0-93-15,-17 0-118 16,-6 0-276-16</inkml:trace>
  <inkml:trace contextRef="#ctx0" brushRef="#br0" timeOffset="89367.83">9807 8937 700 0,'0'0'91'16,"0"0"-65"-16,0 0 0 15,0 0 22-15,0 0 0 16,0 0 27-16,0 0 6 0,52-6-7 15,-7 10-6-15,5 4-13 16,13 2-17-16,11 3-4 16,12 0-17-16,13-3-9 15,9-2-3-15,6-4 1 16,7-4-2-16,1 0 13 16,3 0 4-16,-5 0-4 15,1-16 0-15,-1-3-7 16,9-10 2-16,7-9 2 15,2-8 16-15,4-6-14 16,-1-5-4-16,-8-2-1 16,2-6-1-16,-4-6 8 15,-6-4 5-15,-1-7-6 16,-1-7 0-16,-5-3 2 0,-11-6 4 16,-7-4-13-16,-13-2 0 15,-11 1-7-15,-11 2 2 16,-17 0-2-16,-17 2 2 15,-15 7-4-15,-16 5 7 16,0 5 7-16,-42 4-9 16,-23 2-1-16,-17 4-5 15,-19 9 0-15,-28 8-2 16,-25 9 1-16,-31 16-1 16,-19 8 2-16,-14 11 0 0,-8 11 1 15,-5 0 3 1,7 14-1-16,8 25-3 0,10 7-2 15,11 8 2-15,10 4 2 16,6 8 0-16,9 6 2 16,3 12-1-16,9 13 0 15,6 13-1-15,14 14 4 16,15 7-3-16,19 7 3 16,17 3-2-16,14-7-3 15,17-5 0-15,15-4-1 16,19-6 6-16,20-11 2 0,2-11 7 15,38-19-4 1,26-14 6-16,24-13 1 16,14-10-4-16,14-11-3 0,13-12-5 15,6-18 2-15,10 0-3 16,3-8-4-16,-3-16-1 16,-3 2 0-16,-10 0 0 15,-13 2 1-15,-11 0 0 16,-12 3 1-1,-14 0 0-15,-8 1-2 0,-14 4 2 16,-11 0-1-16,-13 3 1 16,-12 6-1-16,-9 1 1 15,-10 0-1-15,-3 2 1 16,0 0-2-16,-2 0 1 16,0 0-1-16,0 0 0 0,0 0-1 15,0 0 1-15,0 0-2 16,0 0-1-1,2 0-22-15,6 0-59 0,2 7-85 16,-3-2-124-16,-3-5-204 16</inkml:trace>
  <inkml:trace contextRef="#ctx0" brushRef="#br0" timeOffset="89801.16">11236 8939 677 0,'0'0'110'0,"0"0"-85"0,0 0-1 15,0 0 88-15,0 0-33 16,37 140 14-16,9-93-29 16,13-5 5-16,15-3-16 15,6-3-11-15,2-9 0 16,-1-4-19-16,-8-9 2 16,-4-1 11-16,-5-3 2 15,-8-3-10-15,-6-1-4 0,-8-5-2 16,-11 1-1-1,-9 1 1-15,-7-3-8 0,-7 0-12 16,-6 0 3-16,-2 0-4 16,2 0 0-16,3 0-1 15,3 0-39-15,6 0-48 16,6-9-71-16,4-3-58 16,-15 6-131-16,-2 2-68 15</inkml:trace>
  <inkml:trace contextRef="#ctx0" brushRef="#br0" timeOffset="90167.31">12080 9082 630 0,'0'0'153'16,"0"0"-79"-16,-113 11-64 16,113 0-4-16,11-3 1 15,38 6 32-15,13-2 5 16,14 0-16-16,7 1 9 16,4 4 8-16,-3 3 0 15,-10 4-1-15,-10 3 11 0,-15 6-7 16,-16 3 8-16,-19 4 2 15,-14 6 16-15,-14 5-26 16,-39 0-14-16,-19 0-16 16,-3-7-12-16,4-10-6 15,13-14-15-15,19-14-104 16,39-6-176-16,0-4-453 16</inkml:trace>
  <inkml:trace contextRef="#ctx0" brushRef="#br0" timeOffset="90666.87">13254 9216 245 0,'0'0'387'0,"0"0"-289"0,0 0-64 0,0 0-9 15,0 0 12 1,0 0 28-16,-2 6 19 0,2 26-16 15,0 7-25-15,0 5-21 16,0 4-13-16,0-1-6 16,0 0-3-16,0-2-1 15,0-8-23-15,0-3-83 16,0-30-76-16,0-4-95 16</inkml:trace>
  <inkml:trace contextRef="#ctx0" brushRef="#br0" timeOffset="90881.65">13009 9671 177 0,'0'0'596'0,"0"0"-559"16,0 0-32-16,0 0-1 16,138-14-4-16,-75 2 3 15,1-4 8-15,1 0 13 16,-5 0 34-16,-2-5-21 15,-4-4-33-15,-8-2-4 16,-8-9-93-16,-35 23-50 16,-3 1-145-16</inkml:trace>
  <inkml:trace contextRef="#ctx0" brushRef="#br0" timeOffset="91048.22">12971 9228 631 0,'0'0'101'16,"0"0"-84"-16,0 0-17 16,-17-127-21-16,77 79-40 15,18 5-51-15,-41 26-34 16,2 9 1-16</inkml:trace>
  <inkml:trace contextRef="#ctx0" brushRef="#br0" timeOffset="91680.22">13582 9507 627 0,'0'0'121'16,"0"0"-75"-16,0 0-32 15,0 0 74-15,0 0 11 16,0 0-20-16,4 44-16 16,0-44 0-16,1 0-1 15,2 0-16-15,2 0-10 0,4-19-14 16,1-6-16 0,-1-1-5-16,3-1 2 0,-1 1-1 15,1 6-2-15,-3 5 4 16,1 3-3-16,-1 5-1 15,3 7 0-15,3 0 0 16,2 0 4-16,1 8 6 16,-2 13-1-16,-2 1-6 15,1-1 0-15,-1 0 0 16,1-6-3-16,-2-3 0 16,-1-5 0-16,-1-7-12 15,-3 0-29-15,1-8-10 16,-2-22-26-16,0-11-38 15,-4-5-27-15,-3-6 4 0,-4 0 95 16,0-7 31-16,0 0 12 16,0-5 16-16,0-1 13 15,0 9 43-15,0 6 7 16,0 12-1-16,0 12-6 16,0 12-16-16,0 8-5 15,0 6-9-15,0 8-19 16,7 30 3-16,0 18 11 15,-5 19-17-15,0 6-12 16,-2 10 2-16,0-1-2 16,0-8-4-16,0-10-3 0,0-13-1 15,-4-20-28 1,1-14-54-16,1-13-63 0,-7-12-80 16,5 0-15-16,-5-20-392 15</inkml:trace>
  <inkml:trace contextRef="#ctx0" brushRef="#br0" timeOffset="91846.97">13707 9224 700 0,'0'0'134'0,"0"0"-66"16,22-106-65-16,36 74-3 16,11-3 1-16,6 5-1 15,-3 4-9-15,-5 6-44 16,-50 20-27-16,-7 0-133 15</inkml:trace>
  <inkml:trace contextRef="#ctx0" brushRef="#br0" timeOffset="93199.1">14221 9471 582 0,'0'0'113'0,"0"0"-68"16,0 0-37-16,142-58 23 16,-108 19-13-16,-10 2 9 15,-7 1 16-15,-13 5 10 16,-4 10-13-16,0 2-11 0,-7 7-6 16,-19 7 2-16,-10 5-4 15,-5 0 3-15,1 0-2 16,3 5 4-16,8 7-3 15,6 2 6-15,12-2-8 16,9 2-5-16,2 3-9 16,0-3-1-16,5 5-2 15,21-2 0-15,10 0-1 16,4-1 4-16,5 1-5 16,-1-1 1-16,-6-1 2 15,-5-1 8-15,-4 0 1 16,-11-3-5-16,-3-5-4 0,-9-4 14 15,-6-2 4 1,0 0 14-16,0-4 21 0,0-17-37 16,0-2-11-16,-8-1-9 15,6 1-1-15,2-1-10 16,0 4-27-16,0 1-34 16,10 5-24-16,9 1-49 15,8 3-54-15,0 4 16 16,0 6 17-16,0 0 45 15,-1 0 89-15,-2 0 31 16,-3 0 22-16,-5 14 38 16,-8 4 29-16,-3 0 1 0,-3 0-11 15,-2 0-8 1,2-1 18-16,0-6 20 16,-2-1-28-16,2-4-19 0,-2-1-7 15,0-5-17-15,0 0-7 16,2 0 8-16,0 0-10 15,6-17-19-15,3-2-6 16,0 0-3-16,5 1 3 16,-1 4 2-16,3 2-5 15,0 2 0-15,-1 8-1 16,2 2-2-16,-2 0 1 16,-3 0 0-16,1 6 0 15,1 6-5-15,-1 0-10 16,3 0-3-16,2-4-1 0,2-3-2 15,5-4-1-15,0-1-14 16,4 0-14-16,0-6-17 16,-4-10 20-16,-4 1 3 15,-8 4 25 1,-9-1 20-16,-3 6 2 0,-3 0 10 16,0 4 14-16,0 2 12 15,-16 0-9-15,-6 0-4 16,-1 10-2-16,8 6-1 15,1-2 2-15,8 0-3 16,6-1-10-16,0-6-8 16,0-1 1-16,6-5 2 15,15-1 3-15,-1 0-4 16,2 0 2-16,-2 0-5 16,-4-8 1-16,-3-3-2 0,-6 1 0 15,-3 2-1-15,-2 4-3 16,1 0 2-16,-1 2-1 15,-2 2 0-15,3 0-6 16,-1 0-4-16,0 3-2 16,4 16 14-16,1 1 0 15,5 1 0-15,3-7 0 16,5-2 0-16,3-11 0 16,5-1 0-16,1 0 3 15,4-12 3-15,6-19 2 0,-4-6 2 16,1-9-5-16,-3-6 4 15,0-4-2-15,-4-4 0 16,-2-2 3-16,-6-1 2 16,-6-3 4-16,-7 0-3 15,0-6-4-15,-4 0 4 16,-4 4-3-16,0 7 30 16,0 17 2-16,0 18-10 15,0 14 7-15,0 12 6 16,0 12-16-16,0 42-25 15,-6 27 12-15,-13 16 15 16,-3 9-18-16,0 1-7 16,0-1-3-16,3-8-2 15,7-15-1-15,3-19-14 16,6-20-46-16,3-20-42 0,0-14-65 16,0-10-28-16,0-2-126 15,0-20-95-15</inkml:trace>
  <inkml:trace contextRef="#ctx0" brushRef="#br0" timeOffset="93513.92">15456 9149 619 0,'0'0'253'0,"0"0"-102"16,0 0-148-16,0 0 6 16,0 0 6-16,0 0-9 15,154 20-3-15,-94-13-2 0,-2-3 0 16,-10 0 0-16,-5 0-1 15,-7-2-3-15,-7 0-6 16,-5 0 4-16,-6 0 3 16,-4 1 2-16,-6 2 3 15,-4 3 18-15,-1 4 26 16,-3 7 0-16,0 0-6 16,0 3-10-16,0-2-10 15,0-2-7-15,0-3-7 16,6-6-4-16,2-4-3 15,0-5-21-15,1 0-21 16,2 0-22-16,0-14-40 16,-6-3-152-16,-3 1-154 15</inkml:trace>
  <inkml:trace contextRef="#ctx0" brushRef="#br0" timeOffset="94732.34">16185 9156 250 0,'0'0'185'0,"0"0"-100"16,0 0-26-16,0 0 32 15,0 0-3-15,0 0-21 16,104 88 3-16,-104-66 13 16,-16 2-22-16,-1-4-21 15,3-2-23-15,5-2-9 16,5-6-2-16,4 0 2 15,0-4 1-15,0 0 8 16,2-6 8-16,16 0-1 0,6 0-4 16,3-6-11-1,0-10-3-15,-3-1-5 0,-5 0 3 16,-2 1-4-16,-3 6 2 16,-6 4 8-16,-1 2 5 15,-5 4 0-15,2 0-7 16,3 0-1-16,2 0 7 15,2 4 2-15,0 8 7 16,-1-2 5-16,3-2 0 16,-2-2-2-16,-2 0-1 15,-3-4 0-15,1 0 2 0,-1-2-6 16,0 0-4-16,-2 0-1 16,2 0-5-16,-1 0-6 15,-1 0-5-15,4 0 0 16,-4 0 0-16,0 0-2 15,5 0-3-15,-1 0 3 16,8 0-2-16,2 0-16 16,2 3-22-16,1-2-20 15,0-1 5-15,2 0 5 16,1 0 10-16,1 0 1 16,2 0 12-16,-3-12 14 15,-2-4 13-15,-6 5 2 16,-7-1 0-16,-5-1 5 15,-4 5 19-15,0-2 5 0,0 4-5 16,-2 0-5 0,-4 5 1-16,-3-2 2 0,4 3-11 15,3 0-4-15,-1 0-2 16,3 0-3-16,0 0-1 16,0 3 1-16,0 10 8 15,0 1 5-15,0 3-13 16,0-4-2-16,7 1 1 15,-2-4-1-15,4-2 1 16,-1-2 0-16,2 0 1 16,1-1 0-16,4-4-1 15,3-1 0-15,5 1 0 16,-2-1 0-16,0 0-1 0,1 0 0 16,-5 0 2-16,6 0-1 15,0-5 1-15,-4-15-1 16,1-6 4-16,1-4-1 15,-4-8 12-15,1-4 12 16,-3-4-11-16,1-5-10 16,-5 0-2-16,1-2 3 15,-1-4-1-15,-3-4-3 16,4-3 0-16,-3 0 1 16,-1 2-1-16,-1 12 10 15,-2 10 7-15,0 19 5 16,-3 13 6-16,-2 8-8 15,2 2-17-15,-2 34-5 0,0 18 9 16,0 23 9-16,0 7 3 16,-16 8 0-16,5-2-3 15,2-12-9-15,7-7-9 16,2-17 1-16,0-14-2 16,2-14-1-16,16-14 0 15,6-10-8-15,3-2-11 16,4 0-11-16,-2-23-10 15,-6 2-4-15,-6 1 19 16,-5 8 13-16,-6 4 7 16,-3 6 2-16,1 2 3 15,0 0-11-15,5 10 5 16,3 14 6-16,-2 4 1 0,2 0-1 16,5-6 0-16,4-4 0 15,-2-10-18-15,6-8-46 16,-5 0-38-16,-5-8-28 15,-5-22-95-15,-10 12-67 16,0-1-114-16</inkml:trace>
  <inkml:trace contextRef="#ctx0" brushRef="#br0" timeOffset="94846.99">17532 9056 446 0,'0'0'214'16,"0"0"-67"-16,0 0-47 15,0 0-18-15,0 0-82 16,0 0 0-16,0 0-77 15,-22-44-119-15</inkml:trace>
  <inkml:trace contextRef="#ctx0" brushRef="#br0" timeOffset="95501.68">17686 9190 527 0,'0'0'159'0,"0"0"-68"16,0 0-56-16,0 0 66 0,0 0-25 15,0 0-47-15,-11 0-2 16,44 0 40-1,7 0-5-15,1 4-17 0,-4 3-15 16,-5 5-1-16,-10 9 2 16,-9 5 17-16,-11 7 0 15,-2 4-5-15,0 1-10 16,-18-3-3-16,5-6-4 16,4-3-10-16,9-3-12 15,0-3-1-15,0-2-2 16,22 0 2-16,5-2 1 15,0-2 2-15,0 1 2 16,-5 0 3-16,-7-1-1 16,-5-4 0-16,-8 4 6 0,-2 0 5 15,-7 0 12 1,-29 4-2-16,-10 0-16 0,-8-4-12 16,3-3-2-16,6-6-1 15,10-3-7-15,12-2-28 16,13 0-31-16,7-5-36 15,3-20-73-15,11-11-39 16,10 18-91-16,0-4 5 16</inkml:trace>
  <inkml:trace contextRef="#ctx0" brushRef="#br0" timeOffset="96067.31">18156 9210 607 0,'0'0'191'0,"0"0"-83"15,0 0-61-15,0 0 8 0,0 0-23 16,0 0-8-16,-87-3 33 16,63 28 12-16,5-3-17 15,15-2-23 1,4-6-16-16,0-2-8 0,18-11 1 16,16-1-1-16,3 0 0 15,-1 0 0-15,-3-5-3 16,-6-7-1-16,-7 0 1 15,-4 4-2-15,-7 1-3 16,-2 6 0-16,-3 1-1 16,-2 0 0-16,0 0-1 15,0 0 4-15,3 16 1 0,4-1 1 16,0-1-1-16,4-1 0 16,5-5 0-16,5-8 0 15,6 0 2-15,6-10-2 16,3-20 3-16,2-12 6 15,3-8 11-15,-4-7 20 16,-1-7 1-16,-5 1 8 16,-4-4-22-16,-4-4 0 15,-2-9-6-15,-2-8-7 16,2-2-6-16,-3 2 1 16,-3 10-3-16,-3 16 26 15,-5 20 4-15,-2 18-3 0,-2 14 4 16,-5 10-7-1,0 4-16-15,0 42-10 0,-8 30 7 16,-23 29 8-16,-9 16-4 16,-7 8-11-16,1 2-1 15,2-11-3-15,3-16-5 16,10-16-46-16,11-24-68 16,13-24-36-16,7-18-34 15,0-22-71-15,0-13-136 16</inkml:trace>
  <inkml:trace contextRef="#ctx0" brushRef="#br0" timeOffset="96566.87">18492 9144 764 0,'0'0'136'0,"0"0"-117"0,0 0-17 0,0 0-2 15,161-56 1-15,-112 56-1 16,-2 0 1-16,-9 0 16 15,-5 0 37-15,-6 0-28 16,-3 4 11-16,-4 10 8 16,-6 2-13-16,-3 2 11 15,-9-1 8-15,0 4-11 16,-2-3-9-16,0-2 0 16,2-6-14-16,3-2-13 15,2-2-3-15,4-2-1 0,5-4-3 16,7 0-2-1,9 0-13-15,6 0-10 0,2 0 6 16,2-6-1 0,-1 0 22-16,-4 0 1 0,-1 0 0 15,-3 0 1-15,-6 2 5 16,-2 2 12-16,0-1-2 16,-6 1-4-16,-1-3-4 15,-1 1-3-15,0 2 6 16,-2 2 18-16,3 0 7 15,0 0 22-15,4 0-8 16,5 0-19-16,6 0-17 0,0 0-8 16,6 4-2-1,-1 0-1-15,-5-4-2 16,-4 0-1-16,-7 0-22 0,-9 0-44 16,-8-14-67-16,-5 0-74 15,0 0-223-15</inkml:trace>
  <inkml:trace contextRef="#ctx0" brushRef="#br0" timeOffset="96696.89">19348 8788 812 0,'0'0'0'0,"0"0"-50"0,0 0-687 0</inkml:trace>
  <inkml:trace contextRef="#ctx0" brushRef="#br0" timeOffset="96830.58">19792 8895 888 0,'0'0'327'0,"0"0"-253"0,0 0-60 16,0 0 0-16,0 0-14 15,0 0-69-15,24 48-69 16,-35-48-98-16,-2 0-116 15</inkml:trace>
  <inkml:trace contextRef="#ctx0" brushRef="#br0" timeOffset="183401.69">1878 12565 773 0,'0'0'50'0,"0"0"-32"0,0 0 44 16,0 0 21-16,0 0 2 15,0 0-20-15,0 0-27 0,-71 18-10 16,92-18 0 0,16 0 17-16,11 0 23 0,15 0-28 15,8 0-13 1,11 0 4-16,8-5 8 0,1-4-7 15,5-1-5 1,4-2-3-16,-7 6-9 0,-6 2-1 16,-10 4-9-16,-15 0-2 15,-9 0-2-15,-6 0-1 16,-9 0 0-16,-9 10 1 16,-7 0-3-16,-11-2 3 15,-5-2-2-15,0-2 2 16,-6-1-1-16,0 0 0 15,0-1 0-15,0-1-19 0,0-1-56 16,0 0-44-16,0 0-27 16,-8 0-106-16,4-3-384 15</inkml:trace>
  <inkml:trace contextRef="#ctx0" brushRef="#br0" timeOffset="183753.4">2445 12302 503 0,'0'0'121'15,"0"0"-78"-15,0 0-19 0,0 0 38 16,0 0 94-16,204 56-43 15,-100-50-43-15,3 4-12 16,-2 3-22-16,0 3-2 16,-9 2 4-16,-14 4-10 15,-20 3 4-15,-19 1-3 16,-18 1-8-16,-21 3 30 16,-4 8 0-16,-29 8 8 15,-36 4-8-15,-15 0-25 16,-7-4-21-16,5-8 0 15,17-7-10-15,16-8-40 16,18-2-58-16,15-1-76 16,16-20-120-16,0 0-143 0</inkml:trace>
  <inkml:trace contextRef="#ctx0" brushRef="#br0" timeOffset="184798">5717 12769 464 0,'0'0'70'15,"0"0"-58"-15,129 9-7 16,-46-9 21-16,28 0 43 16,16-7 12-16,20-6-33 15,13 0-10-15,12 1 6 16,6 1 16-16,7 3-37 15,-5-1-11-15,-8 3-9 0,-16-2 2 16,-13 4-5-16,-14 2 3 16,-13 2-3-16,-14 0-6 15,-17 0-48-15,-23 0-38 16,-62 0-86-16,0 0-404 16</inkml:trace>
  <inkml:trace contextRef="#ctx0" brushRef="#br0" timeOffset="185030.02">7606 12809 267 0,'160'0'71'16,"-10"0"18"-16,16 0-8 15,17 0-62-15,4-1-19 16,4-1-2-16,-2-1-24 16,-4 3-23-16,-5 0-22 15,-136 0-19-15,2 0-130 16</inkml:trace>
  <inkml:trace contextRef="#ctx0" brushRef="#br0" timeOffset="185318.25">11350 12711 563 0,'0'0'92'16,"0"0"-86"-16,0 0-4 15,0 0 0-15,142 22-1 16,-93-18 14-16,14-2 26 15,12-2-2-15,16 0-12 16,15 0-12-16,11 0-10 0,15 0-5 16,8 0 1-1,7 0 1-15,5 0-2 0,-1-4-5 16,-1-4-25-16,-1-3-51 16,-111 6-87-16,-3-1-50 15</inkml:trace>
  <inkml:trace contextRef="#ctx0" brushRef="#br0" timeOffset="185464.83">14413 12616 377 0,'0'0'104'0,"143"0"-71"16,-85 0-2-16,-10 0 1 16,-8 0 9-16,-9 0-11 15,-4 5-22-15,-6 9-8 0,-21-6-5 16,0-2-122-1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2:56:21.099"/>
    </inkml:context>
    <inkml:brush xml:id="br0">
      <inkml:brushProperty name="width" value="0.05292" units="cm"/>
      <inkml:brushProperty name="height" value="0.05292" units="cm"/>
      <inkml:brushProperty name="color" value="#FF0000"/>
    </inkml:brush>
  </inkml:definitions>
  <inkml:trace contextRef="#ctx0" brushRef="#br0">16952 6392 347 0,'123'0'105'0,"-40"0"-78"16,6 5 6-16,7-2 18 16,4 6 9-16,7-4-9 15,7 3 1-15,11 1 3 16,10-1 1-16,8 1-3 15,9 2-16-15,4-2 4 16,10 4-8-16,11-3 3 16,10 0 22-16,6 0 9 0,4-4-12 15,1-2-37-15,0-2 6 16,1-2 4-16,8 0-5 16,14 0 15-16,10-6 3 15,12-14-15-15,-2-2-15 16,-17-5-7-16,-16 4-3 15,-25-4 0-15,-19-1 1 16,-12-1 2-16,-5-3-1 16,-4-5 0-16,-10 1 2 15,-10-4-4-15,-21-2 3 0,-13-2-2 16,-16-6 2 0,-7-7-2-16,-16-3 2 0,-14-8 1 15,-16-4-3-15,-20-4 4 16,0-1-4-16,-22 1-2 15,-29 2 0-15,-19-3 0 16,-11 2-2-16,-19-7 2 16,-19-3-4-16,-22 1-2 15,-21 6 2-15,-27 7-5 16,-23 5-4-16,-24 4 3 16,-22 3 5-16,-14 5-5 15,-18 6 5-15,-9 6 5 16,-15 13-4-16,-20 13-1 15,-11 10 5-15,-14 6 1 16,-4 4 1-16,1 26-2 0,-2 8-6 16,5 6 4-16,2 10-11 15,16 4 13-15,21 7 3 16,12 5-3 0,25 6-3-16,22 10 3 0,30 9 1 15,23 12 1-15,34 6 8 16,32 3 3-16,33 4-5 15,35-1 2-15,37-2 5 16,29-10 6-16,8-8-11 16,45-11-1-16,33-7 4 15,25-4 4-15,22-3-2 16,15-10 1-16,22-4-5 0,26-17-8 16,16-7 3-16,22-12 4 15,5-12 1-15,14-12-6 16,9 0 4-16,3-7 0 15,-1-12-6-15,-19-1-2 16,-31 4-1-16,-25 6 0 16,-34 2 3-16,-27 4 10 15,-24-2 4-15,-21 1-1 16,-12 2 1-16,-16-1 5 16,-14 2-5-16,-10-1 4 15,-12 3-1-15,-9-1-2 16,-2 1 4-16,0 0 6 15,0-1 2-15,0 1-8 16,0 0-2-16,0 0-1 16,0 0-2-16,0 0-6 0,0 0-1 15,0 0-5-15,0 0 2 16,0 0-4-16,0 0 3 16,0 0-2-16,0 0-2 15,0 0 0-15,0 0-2 16,0 0 1-16,0 0 0 15,0 0-2-15,0 0 2 16,0 0-2-16,2 0 0 16,-2 0 0-16,0-3 0 15,0 3-1-15,0 0-8 16,0-2-53-16,0 1-56 16,0-2-112-16,0-3-183 0</inkml:trace>
  <inkml:trace contextRef="#ctx0" brushRef="#br0" timeOffset="10033.95">14402 9417 575 0,'0'0'141'0,"0"0"-112"15,0 0-17-15,0 0 5 16,0 0 16 0,0 0 10-16,0 0 3 0,0 0 12 15,2 0-11-15,0 0-11 16,1 0-12-16,3 0-7 16,5 0-2-16,7 0 5 15,7 8 18-15,2 2-10 16,2-1-11-16,2 4-3 15,4-3 5-15,5-2-9 16,0 2 0-16,3-2 1 0,1 4 1 16,3-2 0-16,2 1-9 15,0 4 8-15,7-1-6 16,4 0-2-16,7-2 4 16,8 2 5-16,10-2 1 15,9 0 0-15,17-2-3 16,21-2 4-16,17 0 4 15,13-6-3-15,10 0 6 16,2-2-7-16,2 0-5 16,9 0 6-16,4 0-2 15,0 0-1-15,2 0-5 16,-8 0-7-16,-6 0 2 16,-3-2-1-16,-12-13-1 0,-6-4 2 15,-11-6 2-15,-9-4-3 16,-9-4 1-16,-11-5 2 15,-9-1 1-15,-13-6-1 16,-21-1-2-16,-15-5-1 16,-16 1 0-16,-13-6 1 15,-13-1 3-15,-16-8-2 16,0-1-3-16,-31-4 0 16,-34 3 1-16,-30 4-2 15,-30 5 2-15,-25 2-2 16,-28 6-7-16,-23 2 7 15,-24 7-2-15,-18 5 3 16,-6 5 1-16,-7 8 0 16,7 10 0-16,3 7-1 0,3 6-16 15,5 0 8-15,-1 0 5 16,4 21 2-16,2 11 1 16,9 8 3-16,16 0-3 15,8 8 0-15,15 1-3 16,20 1 3-16,13 0-1 15,21 4 0-15,19 0 1 16,24 2 0-16,16 5-2 16,16-4 3-16,14-1-1 15,13-3 0-15,9-5 4 16,13-4-3-16,7-1 1 0,0-1 1 16,10-3 3-1,16-2-4-15,14-8 4 16,19-4 2-16,18-7 7 15,21-7-1-15,16-7 1 0,10-4-4 16,3 0-4-16,-2 0-3 16,0 0 0-16,-3 0 1 15,5 0 4-15,3 0 9 16,-5 0-9-16,-8 0-7 16,-7 0-2-16,-17 0 2 15,-8-1-1-15,-14 1-1 16,-13 0 4-16,-14-3 0 15,-9 3 4-15,-14-1-1 16,-7-1-2-16,-7 2 1 0,-5-2-2 16,-2 2 4-16,0 0 1 15,0 0 9-15,0 0-6 16,0 0 1-16,0 0-4 16,0 0-4-16,0 0 0 15,0 0-3-15,0 0 2 16,0 0-3-16,0 0 3 15,0 0-3-15,0 0 0 16,0 0-1-16,0 0 2 16,0 0-1-16,0 0 0 15,0 0-1-15,0 0 1 16,0 0 0-16,0 0 0 16,0 0-1-16,0 0 0 0,0 0 0 15,0 0 0 1,0 0-1-16,0 0 0 0,0 0 0 15,0 0 0-15,2 0 1 16,-2 0-2-16,2 0 4 16,-2 0-2-16,0 0 0 15,2 0 0-15,-2 0 0 16,0 0-1-16,0-2 0 16,0 2-11-16,0-2-25 15,0 2-54-15,0 0-22 16,0 0-53-16,0 0-45 15,0 0-61-15,0 0-59 16</inkml:trace>
  <inkml:trace contextRef="#ctx0" brushRef="#br0" timeOffset="77066.38">4745 7794 753 0,'0'0'71'0,"0"0"-38"0,0 0 11 16,0 0 82-16,0 0-45 16,-137-12-3-16,103 12-14 15,-7 0-26-15,-1 0-13 16,-5 0 16-16,1 0-13 16,-8 0-18-16,-4 0 3 15,-4 0-1-15,-3 4-6 16,5 4 1-16,8 1 1 15,13-4 4-15,3 3-1 16,9 0 17-16,7-2-15 0,3 2-9 16,6-2 0-16,3 3-1 15,2 1-3-15,4 4 0 16,-3 8-1-16,1 7-1 16,-2 11 2-16,-2 11 1 15,2 5-1-15,-1 1 0 16,1 6 0-16,-2-5 1 15,4 2-1-15,0 1 0 16,2-1 1-16,-1 5-1 16,-1 4 1-16,-2 1 0 15,-2 7-1-15,2-5 1 16,1 0 0-16,1 4 2 0,0 1-1 16,-3 4 1-16,-2 2 0 15,-2-2-2-15,0-4 1 16,-3-5 0-16,1-6 1 15,-1-6 3-15,1-4 10 16,-1-5-6-16,4-5 2 16,-1-5-1-16,3-7-6 15,4-7 5-15,2-7-8 16,2-8 2-16,-2-3 5 16,2-8 4-16,0-1-2 15,0 0-1-15,0 0 1 16,0 0-1-16,0 0 2 15,0 0-2-15,0 0 0 16,0 0-3-16,0 0-3 0,6 0-3 16,23 3 2-1,14-3 2-15,6 0 2 0,2 0-3 16,1 0-2-16,-8 0 1 16,-6 0-2-16,2 4-1 15,-4 0 2-15,-3-2-2 16,-2-2 1-16,-6 0 1 15,-5 0-2-15,-7 0 0 16,-4 0 1-16,-5 0 5 16,1 0 11-16,-5 0-5 15,0 0 2-15,2 0-2 16,-2 0 1-16,0 0-3 0,0 0-1 16,0 0 1-16,0 0-5 15,0 0 2-15,0 0-2 16,0 0 1-16,0 0-2 15,0 0 2-15,0 0-1 16,0 0-1-16,0 0 0 16,0 0-1-16,0 0-1 15,0 0 0-15,0 0 2 16,0 0-4-16,0 0 1 16,0 0-1-16,0 0 0 15,0 0 0-15,0 0 0 16,0 0 0-16,0 0-18 15,0 0-10-15,0 0-24 16,0 0-33-16,0-5-92 16,0-3-140-16,0-3-270 0</inkml:trace>
  <inkml:trace contextRef="#ctx0" brushRef="#br0" timeOffset="77499.75">4222 9607 782 0,'0'0'230'15,"0"0"-189"-15,0 0 3 16,0 0 36-16,0 0-22 16,0 0-34-16,0 0-5 15,22 40 25-15,22-18-4 16,6-2-24-16,-2 0-10 16,-1 2-2-16,-5 4-2 15,-1 2-2-15,-10 2 14 16,-7 2-1-16,-8-3 13 15,-14 1-7-15,-2-2 28 16,0 1-2-16,-33 2-1 16,-21 5-7-16,-17 2-11 0,-14 0-3 15,-2-4-23-15,12-14-8 16,19-16-48-16,18-4-83 16,38-10-179-16,0-12-473 15</inkml:trace>
  <inkml:trace contextRef="#ctx0" brushRef="#br0" timeOffset="78184.08">4633 7506 697 0,'0'0'122'0,"0"0"-39"15,0 0 39 1,0 0-27-16,0 0-33 0,0 0-23 15,-66 86-20-15,73-59 2 16,31 3 17-16,12 3-3 16,11-2-1-16,3 3-7 15,-4 3 4-15,-8 3-7 16,-14 0 0-16,-18 4 9 16,-20 2 1-16,-4 3-6 15,-57 1 8-15,-19 4-12 16,-7-8-16-16,7-13-8 15,22-8-43-15,20-14-65 16,38-11-145-16,0 0-331 16</inkml:trace>
  <inkml:trace contextRef="#ctx0" brushRef="#br0" timeOffset="79568.3">799 8025 659 0,'0'0'54'0,"0"0"-23"16,-158 110 26-16,96-20 27 15,6 14 17-15,9 13-51 16,16-5-14-16,16-12-18 16,15-14-7-16,0-23-8 0,10-15 0 15,26-14 2-15,9-14 2 16,7-10-6-16,8-10 3 16,4 0-1-16,-1-6 4 15,-11-14-7-15,-11-2-6 16,-21-4-19-16,-16 2 22 15,-4-4 3-15,-4 0 4 16,-23 0-3-16,-9-1 1 16,-8 2 0-16,-1 4 0 15,7 3 11-15,7 8 3 16,14 4-2-16,5 3-3 16,8 2 8-16,4 1-10 0,0 0-7 15,0-4-2-15,20-3-2 16,26-6 2-16,15-3 0 15,1-3-4-15,3-2-71 16,-45 15-128-16,-5 2-65 16</inkml:trace>
  <inkml:trace contextRef="#ctx0" brushRef="#br0" timeOffset="81158.07">1086 8811 658 0,'0'0'92'0,"0"0"-64"0,0 0 26 0,96-107 16 16,-53 47-19-16,-7 0-21 15,-7 6-5-15,-16 10 5 16,-9 12-4-16,-4 8-6 15,0 7-2-15,-4 10-1 16,-16 2 1-16,-5 5 0 16,1 0-2-16,-1 9-13 15,4 13-3-15,0 3 2 16,7 6 5-16,8 3-5 16,6 4-2-16,0-2-1 15,0-1 1-15,16-6 0 0,9-2-1 16,0-7 1-16,4-5 0 15,-2-2 1-15,-6-5 0 16,-6-2 0-16,-3-4-1 16,-6 0 0-16,-2-2-1 15,-2 0-3-15,7 0 3 16,7-15 1-16,7-10 0 16,4-10-2-16,-4 6 1 15,-2 4 0-15,-3 7 1 16,-3 6-1-16,-1 6 0 15,-1 6-2-15,0 0 3 0,3 0 0 16,-3 12 3 0,1 6 0-16,-3-1 1 0,-1-2-4 15,0 2 2-15,-1-3-2 16,1-1 0-16,0-3 1 16,-1-1-2-16,-1-7 1 15,2-2-7-15,3 0-25 16,5-7-50-16,1-14-59 15,6-8-12-15,-4 2 44 16,-4-3 1-16,-3 5 65 16,-8 0 43-16,-1 6 1 15,-5 1 21-15,0 5 38 16,0 5 26-16,0 1-11 16,0 5-19-16,-7 0-10 0,-2 2 26 15,-4 0 5-15,0 0-27 16,-6 4-33-16,2 14-5 15,-1 6 10-15,2 2 18 16,1 2-20-16,6 3-10 16,7-3-3-16,2-2-3 15,0-2-3-15,11-7-1 16,16-3 0-16,4-5 0 16,0-8 4-16,2-1-1 15,1 0 1-15,-3 0-2 16,2-10 2-16,-2-13-4 15,0-4 4-15,-6-4-3 16,-2 4-2-16,-6 6 2 16,-3 8 0-16,-5 7 2 0,-7 4-1 15,-2 0-2-15,2 2-1 16,0 0-3 0,2 0 3-16,4 0 1 0,-2 6 2 15,1 5 4-15,-3-4-4 16,-2-2 2-16,0-3-1 15,-2-2 9-15,0 0 18 16,0 0 15-16,0 0 26 16,0 0 10-16,0 0-43 15,0-8-29-15,0-7-9 16,0-3 0-16,0-2-2 0,0 2-22 16,2 0-16-16,17 0-25 15,-2 4-16-15,6-2-17 16,1 6-84-1,1 2-4-15,4 0 80 0,-2 2 2 16,2 2 28-16,-8 0 60 16,-7 1 16-16,-5 3 7 15,-9 0 19-15,0 0 62 16,0 5 49-16,-23 11-41 16,2 4-3-16,-2 0 4 15,7 7-24-15,3-2-27 16,7-1 18-16,6-2-28 0,0-6-9 15,0-3-18-15,8-1 5 16,17-8-9 0,8-4 5-16,3 0-3 0,-3-7-7 15,1-9-19-15,-3-6-29 16,-6-3-10-16,-3 2 13 16,-9 3-11-1,-11 6 18-15,-2 6 13 0,0 6 13 16,0 2 1-16,0 0-24 15,0 6-11-15,0 14 18 16,0 4 26-16,5-7 2 16,8-8-4-16,0-7 1 15,8-2 3-15,8-15 7 16,6-28 33-16,5-13-2 0,1-8-23 16,1-6-10-1,-7-11 0-15,-3-5-3 0,-1-8 9 16,-4-11 22-16,-3-3-15 15,-1-4-11-15,-8 7-2 16,-6 18-2-16,-9 21 36 16,0 29 23-16,0 21 3 15,-7 16-7-15,-10 26-4 16,-6 54-42-16,-4 41-9 16,1 29 3-16,-1 17-2 15,0-5-4-15,-4-12-49 16,-5-13-68-16,25-109-96 15,-5-6-184-15</inkml:trace>
  <inkml:trace contextRef="#ctx0" brushRef="#br0" timeOffset="81407.55">1323 9363 470 0,'0'0'315'0,"183"-33"-210"0,-67 3-51 0,-3 0 20 0,-1-2-11 0,-8 1-9 16,-8 4-27-16,-14 3-10 15,-13 4-13 1,-17 6-4-16,-52 14-112 0,0 0-260 15</inkml:trace>
  <inkml:trace contextRef="#ctx0" brushRef="#br0" timeOffset="81671.33">1606 9525 459 0,'0'0'194'0,"0"0"-76"16,133-6 20 0,-44-23 8-16,5 2-40 0,-5-4-25 15,-6 5-15-15,-12 7-12 16,-13 4-3-16,-11 10 2 16,-11 1-28-16,-9 4-16 15,-8 0-5-15,-12 0-4 16,-4 0-6-16,-3 0-63 15,0 0-60-15,-12 0-141 16,-8 0-440-16</inkml:trace>
  <inkml:trace contextRef="#ctx0" brushRef="#br0" timeOffset="120766.62">5875 10212 549 0,'0'0'97'0,"0"0"-31"15,0 0-42-15,0 0 6 16,0 0 8-16,0 0-1 16,0 0-10-16,-6 19 41 15,6-7-14-15,21 2-7 0,13-6-6 16,13 2 3-1,13-6-10-15,5-2-14 0,-3-2-3 16,-2 0-5-16,-8 0 3 16,-6 0-7-16,-8 0 1 15,-3 1 2-15,-1-1-5 16,-6 0 4-16,2 0-3 16,-6 0 2-16,-3 0 2 15,-4 0 5-15,-3 0-6 16,-8 0 2-16,-1 0-3 15,-3 0 3-15,-2 0-1 16,0 0 0-16,0 0 1 0,0 0-5 16,0 0-1-1,0 0-3-15,0 0-1 0,0 0-1 16,0 0-1-16,4 0-7 16,4 0-34-16,0 0-36 15,3 0-46-15,-9 0-122 16,-2 0-25-16</inkml:trace>
  <inkml:trace contextRef="#ctx0" brushRef="#br0" timeOffset="122566.49">9034 10221 546 0,'0'0'114'0,"0"0"-62"16,0 0-46-16,0 0 4 16,0 0 11-16,0 0 20 15,0 0 15-15,7-6-1 16,19 16-18-16,15-1 4 15,12 0-11-15,7-1 5 16,8-5-3-16,5 4-8 16,5-3-10-16,8 0 2 15,8-2 7-15,-1-2-12 16,1 0 0-16,-5 0-5 0,-10 0 1 16,-6 0 0-16,-7 0 7 15,-10 4 9-15,-4 0-3 16,-10 1-2-16,-7-1-1 15,-8 2-3-15,-4-3-1 16,-10 1 3-16,-6-2-4 16,-2 0 1-16,-3-2 2 15,-2 0 2-15,0 0 0 16,0 0-8-16,0 0 0 16,0 0-6-16,0 0-1 15,0 0-2-15,0 0 1 16,0 0-1-16,0 0 0 15,0 0-37-15,0 0-42 0,0 0-37 16,0 0-112 0,0 2-167-16</inkml:trace>
  <inkml:trace contextRef="#ctx0" brushRef="#br0" timeOffset="153550.18">15504 11689 449 0,'0'0'226'0,"0"0"-119"16,0 0-57-16,0 0 43 16,0 0 9-16,0 0-20 15,-73-41-14-15,71 41-13 16,2 0-18-16,0 0-9 0,0 0-7 16,9 0-7-16,24 0 12 15,8 0 0-15,7 2 1 16,12 2 0-16,9 0-1 15,12-2-2-15,8 0-5 16,4 0-3-16,3 2-1 16,4-1 3-16,1 2-6 15,-1 2 3-15,2 0-9 16,4 6 4-16,4 1-5 16,9 3 1-16,3 3 7 15,3 1 4-15,-5-3-7 16,-6-2-2-16,1-3 4 15,-3-4-8-15,-7-1 5 0,-7 2 1 16,-14-2 5-16,-7 0-4 16,-13-1 1-16,-10-3-4 15,-10 3-2-15,-9-3 2 16,-10-2-1-16,-7 0 6 16,-9-2-2-16,-7 0-1 15,-2 0-1-15,0 0 4 16,0 2 1-16,0-2-3 15,0 0 1-15,0 2-5 16,0-2-2-16,0 0-2 16,0 0 0-16,0 0-2 15,0 0 2-15,0 0-3 0,0 0 1 16,0 0-1-16,0 0 0 16,0 0 2-16,0 0-2 15,0 0-1-15,0 0-28 16,-18 0-39-16,-6 6-65 15,8-2-123-15,-1-1-177 16</inkml:trace>
  <inkml:trace contextRef="#ctx0" brushRef="#br0" timeOffset="154617.35">4872 12974 99 0,'0'0'571'0,"0"0"-542"16,0 0-25-16,0 0 26 16,170 23 33-16,-95-23-3 0,17 0-1 15,8 0 4-15,9 0-3 16,9-1-5-16,-1-5-22 15,-2 5-9-15,5 1-14 16,5 0 2-16,11 0-5 16,6 0 0-16,8 1-7 15,-3 12 0-15,-4 6-5 16,-12 3-58-16,-13 0-110 16,-100-16-65-16,-9-4-356 15</inkml:trace>
  <inkml:trace contextRef="#ctx0" brushRef="#br0" timeOffset="154834.23">8007 13127 341 0,'0'0'0'0</inkml:trace>
  <inkml:trace contextRef="#ctx0" brushRef="#br0" timeOffset="155050.49">12053 13066 416 0,'0'0'21'0,"0"0"-21"16,0 0-41-16,0 0-182 16</inkml:trace>
  <inkml:trace contextRef="#ctx0" brushRef="#br0" timeOffset="155383.76">9589 13018 523 0,'0'0'126'0,"178"-6"-28"16,-24-6-19-16,24 2-7 16,7 2-8-16,5-2 7 15,-6 4-41-15,-19-2-19 16,-18 2-11-16,-24 6-26 16,-18 0-67-16,-96 0-57 15,-7 0-96-15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3:04:19.941"/>
    </inkml:context>
    <inkml:brush xml:id="br0">
      <inkml:brushProperty name="width" value="0.05292" units="cm"/>
      <inkml:brushProperty name="height" value="0.05292" units="cm"/>
      <inkml:brushProperty name="color" value="#FF0000"/>
    </inkml:brush>
  </inkml:definitions>
  <inkml:trace contextRef="#ctx0" brushRef="#br0">10768 12709 518 0,'0'0'69'0,"0"0"-53"0,0 0 32 16,0 0 25-16,0 0-9 15,0 0 15-15,0 0 25 16,-120-14-8-16,104 14-29 15,3 0-2-15,-3 0-14 16,0 0-11-16,-2 0-3 16,5 0-2-16,-1 0 1 15,6 2-7-15,6-2 3 16,-1 0-9-16,3 0 1 16,0 0-9-16,0 0-5 15,0 4-5-15,0 3 4 16,9 0 17-16,11 0 3 15,5 4-5-15,6-5-2 16,3 0 3-16,6-4 1 0,4 0-1 16,3-2-7-1,4 3-1-15,0-2-3 0,5-1-4 16,4 0-2-16,3 0 3 16,1 0 1-16,3 0-7 15,3 0 2-15,-4 0-3 16,5 0 1-16,2 0-1 15,-5-1-3-15,-1 1 0 16,-7 0 0-16,-4 0-1 16,-1 0 1-16,-2 0-1 15,5 0 0-15,0 0 2 16,3 0 1-16,-1 0 3 0,0 0 1 16,-2 1-2-1,-5 2 0-15,-2-1-3 0,1 1 3 16,-4 0-1-16,4-2 0 15,0 0 4-15,-4 2-3 16,1-3 1-16,0 4-1 16,-4 1 1-16,-5-2-2 15,-3 1 0-15,0 2 1 16,-2-1-1-16,1 1 2 16,-1-2-2-16,-1-2-3 15,-1-1 5-15,0 1-2 16,-1 1-1-16,-1 1-1 15,0-1 1-15,0 1-1 0,0 0 1 16,5 3 2-16,0-4-1 16,-2 4 1-16,1-3 1 15,-1-1-4-15,-3 2 2 16,4-4-3-16,-1 4 1 16,-1-1-1-16,-2 0 2 15,-2-3 0-15,2 4 1 16,-2-4-3-16,0 2 2 15,2-3 0-15,1 0-1 16,3 0 4-16,4 0-3 16,-2 0 5-16,1 0-3 15,-5 0-2-15,-1 0-1 16,-1 0 1-16,2 0 0 16,0-3-3-16,-1 3 0 0,-1-1 0 15,0 1 0-15,2 0 0 16,-1-2 0-16,-1 2 0 15,-2 0 0-15,0 0 0 16,2 0 0-16,0 0 0 16,2 0 0-16,2 0 0 15,-4 0 0-15,2 0 0 16,-2 0 0-16,3 0 0 16,-1 0 0-16,0 0 0 15,-1 0 0-15,1 0 0 16,0 0 0-16,-2 0 0 15,3 0 0-15,-3 0 0 16,0 0 0-16,-2 0 0 0,0 0 0 16,-2 0 0-16,-2 0 0 15,4 0 0-15,0 0 0 16,2 0 0-16,-2 0 0 16,0 0 0-16,-1 0 0 15,-3 0 0-15,-3 0 0 16,-1 0 0-16,-6 0 0 15,1 0 0-15,-5 0 0 16,-3 0 0-16,2 0 0 16,-6 0 0-16,1 0 0 15,-3 0 0-15,-2 0 0 16,0 0 0-16,0 0 0 0,0 0 0 16,2 0 0-16,-2 0 0 15,0 0 0-15,2 0 0 16,-2 0 0-16,0 0 0 15,0 0 0-15,0 0 0 16,0 0 0-16,0 0 0 16,2 0 0-16,-2 0 0 15,0 0 0-15,0 0 0 16,0 0 0-16,0 0 0 16,0 0 0-16,2 0 0 15,-2 0 0-15,0 0 0 16,0 0 0-16,0 0 0 15,0 0 0-15,0 0 0 0,0 0 0 16,0 0 0-16,0 0 0 16,0 0 0-16,0 0 0 15,3 0 0-15,-3 0 0 16,0 0 0-16,0 0 0 16,0 0 0-16,0 0 0 15,0 0 0-15,0 0 0 16,0 0 0-16,0 0 0 15,0 0 0-15,0-3 0 16,0 3 0-16,0 0-96 16,0 0-89-16,0 0-80 15,0 0-44-15,-7 6-230 16</inkml:trace>
  <inkml:trace contextRef="#ctx0" brushRef="#br0" timeOffset="2432.48">20019 12701 354 0,'0'0'139'0,"0"0"-60"0,0 0-2 16,-121-14 5 0,110 14-3-16,5 0 40 0,6-2 11 15,0 2-20-15,0-2-12 16,33 0-27-16,20 0-28 15,19 0 13-15,22 2-17 16,19 0-11-16,23 0-4 16,20 0 4-16,20-5-9 15,16-3 0-15,8-7-7 16,7 3 11-16,-2 2-11 16,-11 4 1-16,-11 4-2 15,-11 2 1-15,-16 0-7 16,-19 0-5-16,-18 0 0 15,-19 0 0-15,-15 0 1 16,-19 0 0-16,-16 0 3 0,-27 0-3 16,-17 0-1-16,-6-4 1 15,-37 0 2-15,-36-2-3 16,-33 2-3-16,-40 2-14 16,-26-2-1-16,-23 2-2 15,-15 2 5-15,10-2-2 16,13 2 13-16,19 0 4 15,25 0 3-15,28 0-3 16,22 0 2-16,23 0 0 16,26-4 2-16,19 1 6 15,19 2 9-15,6 1-10 16,18 0-5-16,42 0 8 16,36 8 9-16,31 2 3 15,24 0-10-15,18-5 1 0,9 0-8 16,1-4 3-16,-1 2 8 15,-9-3-7-15,-13 0-5 16,-19 0-5-16,-27 2-1 16,-27 2-2-16,-27-2 2 15,-30 0-2-15,-23-2 0 16,-6 0-7-16,-64 0 0 16,-39 0-4-16,-46 0-19 15,-33 0 1-15,-22 0 16 16,-1 0 4-16,15 0 11 15,16 0 0-15,27 0 2 16,27 0 0-16,30 0-2 0,35 0 7 16,31 0 8-16,27 0-2 15,27 0-3-15,52 4 7 16,42 2 10-16,30 0-1 16,21 1-10-16,11-6 1 15,-5 1-10-15,-2-2 7 16,-16 0-1-16,-17 0-4 15,-27 3-6-15,-30-3-2 16,-28 2 0-16,-24 1-1 16,-20-3 0-16,-14 0 3 15,0 0 4-15,0 0 5 0,-21 0-6 16,-8 0-6 0,-2-10-6-16,0 0-34 0,2 0-24 15,5 4-52-15,1 0-66 16,17 6-63-16,-1-2-204 15</inkml:trace>
  <inkml:trace contextRef="#ctx0" brushRef="#br0" timeOffset="3410.78">19711 11004 453 0,'0'0'305'15,"0"0"-204"-15,0 0-67 16,0 0 12-16,0 0 5 16,0 0 8-16,0 0 1 15,4-1-18-15,-4 51 9 16,0 18 14-16,0 8-43 15,0 2-14-15,0-7-4 0,-4-14 0 16,0-9-2-16,4-10-2 16,0-11 0-16,0-9-5 15,0-8-32-15,0-8-40 16,2-2-22-16,13-6-136 16,-10-12 34-16,0-4-219 15</inkml:trace>
  <inkml:trace contextRef="#ctx0" brushRef="#br0" timeOffset="3993.51">19582 10962 621 0,'0'0'100'16,"0"0"-49"-1,0 0-30-15,0 0 40 0,0 0 20 16,0 0 5-16,-62-66-18 15,87 52-20-15,25-2-31 16,22-1 6-16,12 0 13 16,10 1-7-16,1 1-8 15,-3 3-6-15,-3-1-3 16,-4 3 0-16,-2 0 3 16,-8 3-3-16,-3 2-2 15,-15 4-2-15,-19 1-1 16,-14 0 1-16,-12 0-4 15,-8 0 9-15,-2 0 1 16,-2 0 9-16,0 17 7 0,0 12 7 16,0 8-9-16,0 11-10 15,0 9 0-15,0 6-3 16,0 4-3-16,0 3 0 16,11-4 0-16,10-6-8 15,3-5 3-15,1-10-3 16,2-6 1-16,-3-5 0 15,-4-8 0-15,-2-6 0 16,-7-6-3-16,-7-7 2 16,-1-3-3-16,-3-4 2 15,0 2 5-15,-27 1 8 16,-26-1-10-16,-21 2-2 0,-15-2 1 16,-16-2-3-16,2 0-1 15,1 0-1-15,11 0 0 16,13 0-1-16,8-4 0 15,15-6 1-15,10 4 0 16,16 2 0-16,16 0-20 16,11 0-68-16,2 4-90 15,0 0-139-15,20-2-327 16</inkml:trace>
  <inkml:trace contextRef="#ctx0" brushRef="#br0" timeOffset="4635.97">21166 11257 569 0,'0'0'152'0,"0"0"-78"0,0 0-42 16,0 0 36-16,0 0-2 15,0 0-6-15,-11-10-1 16,36 10 9-16,23 0 8 16,29 0-13-16,20 0-31 15,26-2-6-15,15-2-11 16,9 2 1-16,9 2 4 0,9 0-4 15,6 0 13-15,6 0 4 16,-1 0-4-16,-9 2-13 16,-9 2-8-16,-18 2-3 15,-21-1 0-15,-28 1 3 16,-22-3 6-16,-25 1-7 16,-17-2 3-16,-16 0-4 15,-8 0-3-15,-3-2 6 16,0 0 14-16,-3 0-7 15,-17 0-11-15,-2 0-5 16,-3 0 0-16,10 0-9 16,3 0-32-16,6 0-35 15,4 0-37-15,-1 0-31 16,3 0-55-16,0 0-92 16,0 0-123-16</inkml:trace>
  <inkml:trace contextRef="#ctx0" brushRef="#br0" timeOffset="5077.58">23114 11019 400 0,'0'0'124'0,"0"0"-99"0,0 0-23 16,0 0 34-16,0 0 52 16,0 0 7-16,156 5-36 15,-96 5-4-15,5 7 4 16,-3 3-11-16,-2 4 5 15,-3 2-6-15,-7 2-4 16,-11-2 4-16,-10 4-10 16,-10-2-5-16,-17 1 10 15,-2 1 1-15,-31-3-9 16,-30 4 6-16,-17-2-23 16,-4-2-11-16,4-1-3 15,13-7-3-15,17 0-34 0,21-3-34 16,20-2-58-16,7-14-213 15,9 0-57-15</inkml:trace>
  <inkml:trace contextRef="#ctx0" brushRef="#br0" timeOffset="5550.92">24867 11064 699 0,'0'0'122'0,"0"0"-67"0,0 0-40 16,0 0-12-16,0 0 45 15,0 0 31-15,7 133-27 16,-7-68-11-16,-12-2-11 16,6-2-19-16,1-11-7 15,5-8-4-15,0-14 0 16,0-10 0-16,0-8-14 16,0-10-30-16,0 0-37 15,0-16-37-15,0-6-41 16,0-4-132-16</inkml:trace>
  <inkml:trace contextRef="#ctx0" brushRef="#br0" timeOffset="6012.34">24785 10884 508 0,'0'0'193'0,"0"0"-121"16,0 0-52-16,0 0 0 15,0 0-13-15,0 0 18 16,31-70 13-16,7 70 29 15,9 0-27-15,8 6-21 16,1 6-11-16,4 2-4 16,-4-2 0-16,-8 4 0 15,-3-1 6-15,-5 0 12 16,3 3-2-16,-3 3-4 0,-2 0 0 16,-3 2 9-16,-4 5-4 15,-4 0-3-15,0 2 5 16,-5 4-5-16,3 4-4 15,-3 2 11-15,-2 1-1 16,-2 4-2-16,0-2-2 16,-4-4 1-16,-1 0 5 15,-5-5-4-15,0-2 9 16,-6-4-9-16,-2-4-8 16,0 0-2-16,-14-7-2 15,-17 0 4-15,-11-1-1 16,-12-3-3-16,-6-2-6 0,-7-5-2 15,3-6 0-15,3 0-2 16,10 0-1-16,15-8-14 16,14-11-26-16,15-8-42 15,7-3-37-15,0 18-84 16,23 0-184-16</inkml:trace>
  <inkml:trace contextRef="#ctx0" brushRef="#br0" timeOffset="6516.04">26529 11296 463 0,'0'0'152'0,"0"0"-86"15,-127-27-23-15,112 23 20 16,5 1 11-16,8 0 16 16,2 1-26-16,0 1-18 15,7-2-24-15,31-3 0 16,20 0-3-16,15-2 6 15,16 0-3-15,11 1 0 0,12-6-9 16,11 1-3 0,-1 0 7-16,3 0 14 0,-4 2 6 15,-9 4-8-15,-6 2-8 16,-11 0-6-16,-12 0-6 16,-23 0 3-16,-15 4 4 15,-19-2-4-15,-13 2-4 16,-7 0-5-16,-6 0-2 15,0-3 0-15,0 3 0 16,0-1-1-16,0-2-17 16,0 3-44-16,0-3-27 15,0-1-11-15,0-6-5 16,0-6-122-16,6 5-12 16,3 2-152-16</inkml:trace>
  <inkml:trace contextRef="#ctx0" brushRef="#br0" timeOffset="6830.87">27455 10850 618 0,'0'0'84'0,"0"0"-64"16,0 0-20-16,0 0-25 15,0 0 25-15,0 0 23 16,126 20 8-16,-11-3 13 0,8-1-20 15,-1 3-1-15,-8 3 0 16,-16 9-3-16,-17-2 11 16,-27 8 16-16,-26-2 15 15,-23 7 0-15,-5-1 1 16,-29 5 11-16,-31-2-15 16,-14-1-10-16,-2-7-25 15,7-7-16-15,14-4-5 16,19-6-3-16,13-4-19 15,17-3-85-15,6-12-192 16,0 0-164-16</inkml:trace>
  <inkml:trace contextRef="#ctx0" brushRef="#br0" timeOffset="7462.21">29071 10989 499 0,'0'0'125'0,"0"0"-86"0,0 0-4 15,0 0 3-15,0 0 1 16,0 0 0-16,0 19 71 16,0 24-4-16,0 3-62 15,0 4-30-15,-4-2-9 16,0-4-3-16,4-8 1 16,0-8-3-16,0-10-1 15,0-7-14-15,0-7-34 16,0-4-55-16,0 0 0 0,0-4 9 15,0-10-137 1,-2-3-167-16</inkml:trace>
  <inkml:trace contextRef="#ctx0" brushRef="#br0" timeOffset="7947.55">28945 10908 474 0,'0'0'145'0,"0"0"-95"16,0 0-22-16,0 0 1 15,0 0-13-15,0 0 6 16,53-88 1-16,-6 82 2 16,8-1-5-16,10 4-4 0,10-5-8 15,6 2 1 1,-3 0 0-16,-9 0 1 16,-13 4 0-16,-14 0 6 0,-13 0 21 15,-9 2 12-15,-9 0-2 16,-9 0-20-16,-2 0-6 15,0 0 3-15,0 0 8 16,0 10-4-16,0 12 14 16,0 6-15-16,7 4-11 15,2 8-4-15,6 9 9 16,4 2-3-16,8 9-1 16,1 2 8-16,8 7-1 15,4-5-7-15,0-5 0 16,-3-9-8-16,-2-9-2 15,-7-6-2-15,-10-7 2 0,-9-7-2 16,-9-6 2-16,0-1 4 16,-20 1 10-16,-31-5 2 15,-28-3-10-15,-19-5-6 16,-26-2-3-16,-14 0-2 16,-5 0 1-16,18-5-3 15,32-3-5-15,30-5-6 16,32 3-32-16,23-7-76 15,8 11-91-15,19-1-223 16</inkml:trace>
  <inkml:trace contextRef="#ctx0" brushRef="#br0" timeOffset="8379.52">30312 11231 611 0,'0'0'165'0,"0"0"-135"0,0 0-29 16,0 0 20-16,0 0 21 0,127 0 3 16,-49 0 8-16,12-5 2 15,1 5-16-15,-6 0-23 16,-3 0-7-16,-8 0 8 16,-10 0 9-16,-11 0 5 15,-8 0-6-15,-7 0-7 16,-11 0-10-16,-5 0-3 15,-9 0-5-15,-6 0-4 16,-3 0-19-16,4 0-31 16,2-5-72-16,-5-1-92 0,-3 0-84 15</inkml:trace>
  <inkml:trace contextRef="#ctx0" brushRef="#br0" timeOffset="8655.78">30931 10940 657 0,'0'0'2'0,"0"0"-2"16,117 0-18-16,-22 14 18 15,11 8 8-15,-2 5 27 16,-8 2 27-16,-9 6-7 15,-21 1 2-15,-21 4 0 0,-25-1 19 16,-20 5-23-16,-9-1 0 16,-38-3 3-16,-15 1-12 15,-3-9-26-15,5-5-9 16,7 0-9-16,14-5-19 16,35-22-125-16,4 0-257 15</inkml:trace>
  <inkml:trace contextRef="#ctx0" brushRef="#br0" timeOffset="9079.2">32053 10962 547 0,'0'0'97'0,"0"0"-97"0,0 0 0 0,0 0 5 16,-31 107 33-16,24-57 42 16,2 7-7-16,5 6 9 15,0-6-27-15,0-3-35 16,0-14-14-16,7-8-2 16,6-10 1-16,-2-10-5 15,-1-4-26-15,-2-6-41 16,-1-2-31-16,-5 0 9 15,-2-2-13-15,0-15-140 16</inkml:trace>
  <inkml:trace contextRef="#ctx0" brushRef="#br0" timeOffset="9515.75">31912 10753 628 0,'0'0'89'15,"0"0"-73"-15,0 0-12 16,0 0 21-16,0 0-15 16,129-102 26-16,-82 101 20 15,-3 1 30-15,4 0-23 16,0 0-26-16,4 3-15 16,-3 10-12-16,-5-1 6 15,-6 0 9-15,-7 4 0 16,-6-2 9-16,-3 6-10 15,1 4 0-15,-6 6 3 0,1 8 1 16,2 11-7-16,2 7 0 16,-1 4-6-16,1 4-3 15,-5 0 7-15,-8 2-2 16,-4 0 13-16,-5-4 7 16,0-9-6-16,-9-9-6 15,-16-9-9-15,-8-4-2 16,-11-5 10-16,-12-8 2 15,-11-5-1-15,-8-9-11 16,-6-4-7-16,1 0-4 16,-4 0-3-16,-1-10-9 15,4-7-65-15,8 2-52 0,11 3-44 16,53 7-95-16,2 3-198 16</inkml:trace>
  <inkml:trace contextRef="#ctx0" brushRef="#br0" timeOffset="15043.69">3424 17142 1154 0,'0'0'0'16,"0"0"-67"-16,0 0-198 15,0 0-39-15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3:04:49.8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3560 17423 999 0,'0'0'106'0,"0"0"-37"16,0 0-20-16,0 0 21 15,0 0 18-15,0 0 5 16,26-10-12-16,-26 10-46 16,0 0-32-16,0 0-3 15,0 0-10-15,0 0-62 16,0 0-92-16,0 0-186 15,0 0-400-15</inkml:trace>
  <inkml:trace contextRef="#ctx0" brushRef="#br1" timeOffset="11047.79">32449 10976 590 0,'0'0'158'0,"0"0"-124"16,0 0 5-16,-136 5 62 15,96 13 12-15,5 2-38 16,3 4-22-16,8-2-3 16,8-3-19-16,11 4-5 15,5-4-9-15,0 2 9 16,14 0-1-16,17-7 3 16,3-1-7-16,3-5-3 15,1-4 2-15,-5-2-10 16,1-2-6-16,-7 0-2 15,-7 0-1-15,-11 0-1 0,-7 0-17 16,-2 3-46-16,0-1-56 16,0 5-110-16,-9-6-89 15,-2 2-108-15</inkml:trace>
  <inkml:trace contextRef="#ctx0" brushRef="#br1" timeOffset="14115.69">32313 11676 248 0,'0'0'133'0,"0"0"-89"16,0 0-26-16,0 0 18 16,0 0 8-16,0 0 3 15,0 0-10-15,0-5-1 16,0 5-6-16,0 0-3 16,0 0 4-16,0 0 2 15,0 0-3-15,0 0-5 16,0 0-2-16,0 0 1 15,0 0 2-15,0 0-4 16,0 0-3-16,0 7-10 0,0 5 2 16,0-2 2-1,0 2 2-15,-7 2-1 0,-1 0-6 16,-2 3-1 0,-1-2 2-16,-4 6 7 0,-1-2 5 15,1 6-5-15,1-1-5 16,-1-2-4-16,-3 0 6 15,0-2 8-15,0-2-6 16,-2 1-6-16,3-2 1 16,-4 1-3-16,1 0 1 15,1-2 4-15,0 0 1 16,-1-1-2-16,1-4-2 16,-2-1 3-16,2 0-1 15,-2 3 1-15,-3-4-2 16,-1 2-2-16,-4-1-1 0,-2 0-1 15,-5 0 0-15,1 0-1 16,-1-3 2-16,1 2-3 16,1 0 0-1,1 0-3-15,-1 3 0 0,5-4 1 16,5 0-2-16,1 0 3 16,3-5-2-16,3-1 1 15,-1 1 0-15,-5-1 5 16,4 2 2-16,-6-2-5 15,0 2 2-15,0-2 2 16,4 0-2-16,-4 0 4 16,0-2 1-16,1 0 0 0,-3 0 2 15,-2 0 5-15,1 0-10 16,-3 0 3-16,-2 0 1 16,0-2-3-16,0-5 4 15,2 4 1-15,2-3-11 16,3 2 3-16,3 3-3 15,1-4 2-15,1-1 0 16,2 0 5-16,-2 0 10 16,1-2-15-16,3 0 1 15,-4-1-1-15,4 4 1 16,-3-3-1-16,1-2 2 16,2 1-2-16,-1 2 0 15,1-1 1-15,1 1-1 0,3 2 5 16,-3-1 6-1,3-1-5-15,-3 2 2 0,0-3 7 16,-2 2-16-16,3-3 0 16,-3 1 2-16,-2 0-2 15,2 2 0-15,0 1-3 16,-1-1 2-16,0 0 5 16,-1-3 10-16,-2 1-18 15,0 1 6-15,-3-5-5 16,6 5 3-16,-4 1 9 15,5 0-6-15,1 0-2 16,1-2-4-16,-2 0 8 0,2-1-3 16,1 2-1-16,1 1-2 15,-1-2 12-15,1 4-13 16,1-2 1-16,2 0-2 16,-2-1 3-16,-4 0 3 15,0 1-6-15,1-2 0 16,1 0 1-16,-1 2 2 15,3 0 2-15,-1 0-4 16,1 0 3-16,0-2 1 16,-1 4-2-16,4-2-2 15,-2 0 2-15,3 0-2 16,0-2 6-16,1 2-6 16,-4-3 1-16,3 4-2 0,1 1 1 15,-2-2 0 1,4-1-1-16,-1 4 1 15,1-4-1-15,-2 1 1 0,2 3-2 16,-3-5 0-16,3 3 1 16,1 0 0-16,-2 1 0 15,3-1 0-15,-3 1 0 16,1 0 0-16,1 3-1 16,3-4 0-16,0 5 4 15,-1-1-4-15,3 1 3 16,0 0-2-16,-2 0 1 15,2 0-1-15,0 0 0 16,0 0 1-16,-2 0-1 16,2 0-1-16,-7 1-1 0,-1 23 1 15,-1 2 0 1,-3 6 2-16,4-7-1 0,1-9-1 16,3-1 1-16,1-6-1 15,3-3 0-15,0-2 0 16,0-4 1-16,0 0-1 15,0 0 2-15,0 0-1 16,0 0 1-16,0 0 3 16,0-22 0-16,0-10-5 15,9-2 2-15,2 0-3 16,-2 5 2-16,-2 10-1 16,-3 1 0-16,-1 5-1 15,1 6 1-15,-4 2 0 16,2 3 0-16,-2 2-1 0,2 0-1 15,3 0-2-15,8 0 0 16,14 0-10-16,15 0 14 16,12 0 0-16,4 0 0 15,-5 0-1-15,-8 0 0 16,-12 0 1-16,-10 0-16 16,-8 0-20-16,-6 0-22 15,-5 0-27-15,-4 0-56 16,3 0-41-16,-3 0-52 0,0 0-194 15</inkml:trace>
  <inkml:trace contextRef="#ctx0" brushRef="#br1" timeOffset="15047.63">30842 12737 756 0,'0'0'105'0,"0"0"-44"0,0 0 26 0,0 0 23 15,0 0-33-15,0 0-14 16,-37 145-22-16,17-87-13 16,2-1-10-16,3-4-14 15,3-6-1-15,6-10-3 16,1-9 3-16,5-10-3 15,-2-8 0-15,2-6 1 16,0-4-1-16,0 0-5 16,0-4-22-16,0-26 4 15,0-16-6-15,7-12 11 16,5-12 0-16,2-7 13 16,2 1 5-16,0 2 0 15,-1 8 1-15,3 6 0 0,2 11 7 16,4 9-5-16,-1 12 8 15,6 9 0-15,-2 6 0 16,2 7-6-16,2 6 5 16,0 0-2-16,-2 3 0 15,-10 19-3-15,-5 6 0 16,-12 3 5-16,-2 8 3 16,0-1 5-16,-26 4-8 15,-12-4-3-15,-2-1-3 16,-3-6-3-16,5-7 1 15,3-6-1-15,6-4 0 16,6-4 0-16,6 1-1 16,3-6 2-16,6-1 2 15,5 2 5-15,1 2 1 0,2 5-7 16,0 3 1-16,0 2 1 16,0 6 0-16,2-2 2 15,9 1-3-15,3 0-1 16,-1-3-2-16,0-4 0 15,5-4-1-15,1-6 0 16,4-2-25-16,4-4-58 16,6 0-65-16,-19 0-219 15,-3-6-183-15</inkml:trace>
  <inkml:trace contextRef="#ctx0" brushRef="#br1" timeOffset="15632.8">31079 13062 665 0,'0'0'112'0,"0"0"-93"0,0 0 16 0,0 0 67 15,0 0 1-15,0 0-16 16,0 0-34-16,37-28-20 16,-14 4-28-16,-1-2-2 15,-6 1-2-15,-7 3-1 16,-5 4-5-16,-4 5 0 15,0 4 5-15,0 2 4 0,-2 4-4 16,-9 2-4-16,-5 1 4 16,3 0 6-16,-3 10-2 15,0 13-3-15,6 8 4 16,1 1-4-16,7-2-1 16,2-1 0-16,0-6 0 15,2-4-1-15,25-11 0 16,8-3 1-16,5-5 3 15,7 0 3-15,-3-2-5 16,4-20 3-16,-2-10-4 16,-2-5-16-16,-1-8 4 15,-5-4-7-15,-7-4-4 16,-2-6 17-16,-4-5 6 16,-10-3 1-16,-3 4 3 15,-8 8 14-15,-4 15 18 0,0 18 26 16,0 13 0-1,0 7-22-15,-4 2 10 0,-13 0-6 16,-2 29-22-16,-10 20-11 16,0 14-3-16,-2 12 8 15,4 5-6-15,4 1-5 16,3-10-1-16,9-5-3 16,5-16-2-16,6-15 1 15,0-12-7-15,0-8-43 16,11-11-39-16,9-4-51 15,-9 0-201-15,-5-19-246 16</inkml:trace>
  <inkml:trace contextRef="#ctx0" brushRef="#br1" timeOffset="16164.74">31424 12928 698 0,'0'0'36'0,"0"0"-24"15,0 0 31-15,0 0 69 16,154-14 36-16,-116 12-56 16,-2-1-33-16,-9 3-18 15,-6 0-20-15,-7 0-2 16,-5 7-12-16,-7 7 0 0,-2 2 14 16,0 0 5-1,0-2-10-15,0-1-4 0,0-5-8 16,0-3-2-16,8-1-2 15,15-4 3-15,8 0 3 16,7 0-2-16,3-9-2 16,-10-2-2-16,0 1 0 15,-6 2-3-15,-8 4 0 16,-6 4 2-16,-2 0 0 16,0 0-1-16,-5 0-1 15,5 6 0-15,1 13 3 16,2-2 1-16,5-1-1 15,4-5-1-15,2-5 1 0,1-4 1 16,-1-2 0 0,-8 0-1-16,-6 0-1 0,-2 0-8 15,-7-11 9 1,0-5 1-16,0-7-1 0,0 4 2 16,0-1 2-16,-2 0 2 15,0 2 7-15,2 4-2 16,0 1 7-16,0-1-10 15,0 5-8-15,15-2-1 16,10 4-9-16,6 2-32 16,-2 5-46-16,-18 0-99 15,-3 0-188-15</inkml:trace>
  <inkml:trace contextRef="#ctx0" brushRef="#br1" timeOffset="16569.16">32440 12958 768 0,'0'0'116'0,"0"0"-55"0,0 0 16 16,0 0 14-16,0 0-6 15,0 0 0-15,-36 68-23 16,36-58-30-16,0-5-15 0,0-2-12 16,0-3-2-16,0 0-1 15,9 0 4-15,18-16 10 16,2-9-10-16,2 0-2 16,-2-1-3-16,-4 0 1 15,-1 0 0-15,-4 5-2 16,-2 6 1-16,-5 4 6 15,-8 8 9-15,-2 3 10 16,1 0-10-16,2 0-13 16,5 8 10-16,1 13 3 15,-1 3-7-15,3 3-9 16,1 1-20-16,-11-18-133 16,0 0-277-16</inkml:trace>
  <inkml:trace contextRef="#ctx0" brushRef="#br1" timeOffset="17249.5">31235 13514 752 0,'0'0'262'16,"0"0"-204"-16,0 0-55 16,0 0 1-16,0 0 86 15,11 108 1-15,-27-53-40 0,1 0-12 16,8-9 7-16,5-8-12 15,2-8-9-15,0-10-7 16,16-8-4-16,11-12-7 16,4 0-4-16,9-12 9 15,4-21-2-15,-4-9-8 16,0-3 1-16,-4-4 1 16,-7-2-2-16,-2-4-1 15,-5 5 1-15,-7 11-1 16,-6 12 3-16,-4 13 12 0,-5 11 14 15,0 3 2 1,0 1-15-16,0 33-7 0,-20 16 8 16,-1 9-4-16,2-3-13 15,3-2 2 1,7-8-2-16,7-4-2 0,2-8-1 16,2-8-24-16,27-9-52 15,13-11-61 1,8-6-79-16,-28 0-137 0,0-9-214 15</inkml:trace>
  <inkml:trace contextRef="#ctx0" brushRef="#br1" timeOffset="17586.37">31885 13596 742 0,'0'0'118'16,"0"0"-91"-1,0 0 6-15,0 0 45 0,0 0 14 16,0 0-27-16,0 0-16 15,-75 18-14-15,75 9-4 16,6 4-10-16,15-1-13 16,-4 2-4-16,3 0-2 15,-1-8 0-15,-7 4 2 16,-5-6-1-16,-3-2 4 16,-4-3 7-16,0-8-5 15,0-1 1-15,-11-2 0 16,-15 0-5-16,-1-2-1 15,-2-2-2-15,2-2 1 16,10 0-1-16,3 0-2 16,7 0 5-16,5 0-5 0,2 0 0 15,0 0-15-15,0-4-42 16,27-6-25-16,11 1-76 16,-20 3-134-16,-1 3-219 15</inkml:trace>
  <inkml:trace contextRef="#ctx0" brushRef="#br1" timeOffset="17998.23">32159 13796 255 0,'0'0'457'0,"0"0"-364"15,0 0-28-15,0 0 90 16,0 0-59-16,0 0-25 0,-64-6-15 15,64 6-31-15,0-1-24 16,0-5 4-16,14-5 0 16,3 5-5-16,-1-8-9 15,-7 3-16-15,-3 4 7 16,-4-1 6-16,-2 2-2 16,0 2 5-16,0 0 8 15,0 1 1-15,0 3 0 16,-2 0 2-16,-7 0 8 15,1 0 3-15,0 0-4 16,0 17 4-16,-1-2 0 0,3 10 0 16,0-7 8-16,4 4 10 15,2-2 0-15,0-5-19 16,18-4-4-16,20-5-8 16,7-6 0-16,10 0-31 15,5 0-50-15,5-14-42 16,-5-4-123-16,-42 10 66 15,-5 0-129-15</inkml:trace>
  <inkml:trace contextRef="#ctx0" brushRef="#br1" timeOffset="18382.77">32629 13646 539 0,'0'0'198'16,"0"0"-138"-16,0 0-11 15,0 0 64-15,0 0-18 0,0 0-13 16,-119 7-15-16,94 27-24 15,7 5-1-15,7 1-10 16,11-4-11-16,0-10-7 16,4-7-4-16,27-12-7 15,5-7 2-15,-1 0 12 16,6-30-7-16,1-11-4 16,-2-12-4-16,-1-4 3 15,-6-7-2-15,-9-6 1 16,-6-10 2-16,-5-2-5 15,-8 6 6-15,-5 9 10 0,0 19 42 16,0 18 11-16,0 13 5 16,0 12-9-16,-7 5-11 15,-2 0-29-15,-6 38-22 16,-8 26 5-16,1 22 1 16,5 13-8-16,5 5-2 15,10 3-1-15,2-5-7 16,0-6-86-16,0-8-102 15,0-70-64-15,0-6-603 16</inkml:trace>
  <inkml:trace contextRef="#ctx0" brushRef="#br1" timeOffset="19215.46">31195 14556 707 0,'0'0'50'0,"0"0"-36"16,0 0 22-16,-108 102 34 15,85-48 20-15,2 5-3 16,8-6-33-16,10 2-23 16,3-12-19-16,5-7-7 15,29-17-3-15,10-11 0 16,3-8 8-16,8-6-5 15,3-28-5-15,0-18 0 16,0-4-20-16,-2-9 1 16,-7-3 6-16,-4-2 11 0,-8-4 2 15,-8 3 0-15,-4-3 3 16,-7 14 3-16,-5 13 9 16,-6 18 24-16,-7 16 32 15,0 13 11-15,0 0-27 16,0 0-10-16,-5 37-18 15,-24 19-9-15,-4 21 7 16,-3 3-8-16,5 1-14 16,4 2-1-16,5-6 0 15,9-10-2-15,9-12-2 0,4-7-49 16,0-13-65 0,26-6-59-16,-10-29-155 0,2 0-374 15</inkml:trace>
  <inkml:trace contextRef="#ctx0" brushRef="#br1" timeOffset="19814.33">31760 14871 601 0,'0'0'158'16,"0"0"-111"-16,0 0-6 15,0 0 67-15,0 0 2 16,0 0-42-16,-100 34-32 0,100-28-15 15,29-1-3 1,7-5-5-16,1 0-2 0,0 0-3 16,-6-17-5-1,-9-8-3-15,-4-2-22 0,-7-4-13 16,-9 4-16-16,-2-8-25 16,0 3 12-16,-13 1 53 15,-10 8 11-15,-1 5 13 16,2 1 3-16,4 6 24 15,7 5-3-15,7 6 7 16,1 0-4-16,3 0-14 16,0 2-20-16,0 14 5 15,24 0 2-15,14-6 0 16,9-6-6-16,5-4 11 0,1 0-3 16,-2-12 7-16,-1-16-16 15,0-7-1-15,-5-7-3 16,-3-3 1-16,-8-2-2 15,-8 1 2-15,-7-2-1 16,-6 2 3-16,-5 0 9 16,-2 8 21-16,-6 10 20 15,0 12-7-15,0 7 0 16,0 9-4-16,0 0-12 16,0 13-18-16,-8 35-10 15,-17 21 5-15,-6 14 0 16,-2 10-3-16,4-3-4 15,5-2-2-15,8-10 0 16,12-11 0-16,4-19-10 16,0-8-28-16,18-13-41 0,4-16-53 15,2-11-63-15,-17 0-219 16,-3-17-261-16</inkml:trace>
  <inkml:trace contextRef="#ctx0" brushRef="#br1" timeOffset="20099.56">32101 14684 556 0,'0'0'195'0,"0"0"-134"15,0 0-44-15,0 0 27 16,0 0 41-16,0 0-10 0,-6 0-27 15,16 0-15-15,7 0-5 16,1 0-4-16,3 0-9 16,2 0-9-16,2 0-4 15,4-5 0-15,0-2-2 16,2-5-2-16,2 6-34 16,1 2-88-16,-26 4-138 15,1 0-225-15</inkml:trace>
  <inkml:trace contextRef="#ctx0" brushRef="#br1" timeOffset="21448.29">32634 14275 532 0,'0'0'177'0,"0"-114"-93"0,-2 86-25 15,-3 14 60-15,3 6 20 16,0 8-19-16,2 0-54 0,0 0-28 16,-7 30-12-16,1 16 17 15,-8 20 22 1,-4 6-26-16,2 6 4 0,-3 1 4 15,-1-3-7-15,1-7 2 16,4-6-11-16,-1-9-8 16,8-8-7-16,1-7 0 15,3-16-7-15,4-7-5 16,0-12-4-16,0-4 1 16,0 0-2-16,17-4 2 15,6-17 8-15,3-5-9 16,-1-1-4-16,-5 7 3 15,-7 7 0-15,-4 6 0 16,-5 5-1-16,-4 2 2 0,0 0-3 16,0 0-5-1,0 0-3-15,5 14 10 0,0 3 1 16,4 2 1 0,-3-3 0-16,7-4 0 0,5-1-1 15,7-5-18-15,4-2-47 16,2-4-32-16,3 0-15 15,3 0-5-15,-3 0-12 16,-1-13 60-16,-6 8-8 16,-11 1 25-16,-5-1 41 15,-7 5 11-15,-4 0 5 16,0 0 23-16,0 0 23 0,0 0-3 16,0 0-9-16,0 0-3 15,0 0-19-15,2 0-10 16,2 0 1-16,8 0 7 15,3 0-1-15,1 0-4 16,2 5-5-16,4-4-5 16,1-1-4-16,-1 0-30 15,9 0-33-15,1 0-1 16,-3 0 7-16,2-1-13 16,-5-7 22-16,-6 2 41 15,-2 2 11-15,-9-5 10 16,0 5 16-16,-5 0 20 15,-2 3 9-15,-2 1 11 0,0 0 15 16,0 0-6-16,0 1-22 16,0 26-24-16,-13 9 18 15,-3 12-1-15,3 9-23 16,9 2 2-16,-1 3-11 16,5 2 11-16,0 1 3 15,0 3 9-15,0-7-5 16,-2 8 1-16,-5-2-24 15,-2-4 6-15,-4-5 15 16,-7-13 21-16,3-11-28 16,1-16-16-16,-1-14-1 15,5-4-6-15,-9-14-36 16,0-34-97-16,9 9-97 16,5-11-127-16</inkml:trace>
  <inkml:trace contextRef="#ctx0" brushRef="#br1" timeOffset="21598.83">32745 14252 1418 0,'0'0'50'0,"0"0"-50"16,0 0-184-16,0 0 6 15,0 0-196-15</inkml:trace>
  <inkml:trace contextRef="#ctx0" brushRef="#br1" timeOffset="23198.48">29169 11107 361 0,'0'0'147'0,"0"0"-93"15,0 0-27-15,0 0 22 16,0 0 29-16,0 0 6 15,0 0-16-15,16-4-21 16,-11 4-9-16,-1 0 38 16,2 0-8-16,-3 0-7 15,-1 0-6-15,2 0 0 16,-4 11 15-16,0 7 2 0,0 12-4 16,0 1-17-16,0 5-25 15,0-3-9-15,0-3-3 16,-4-7 2-16,4-2-3 15,0-10-9-15,0 1-1 16,0-3 1-16,0-5 1 16,0-3-1-16,0 2 4 15,0-3-8-15,0 0 6 16,0 0 5-16,0-4 6 16,0-17-8-16,7-5-1 15,6-6-6-15,0-2 1 16,5-4-3-16,3-2 2 0,5 0-2 15,6-2 1-15,5 0-2 16,-1 9-1 0,-3 3 1-16,-4 11-1 0,-2 6 0 15,-7 9-1-15,-4 3-1 16,-6 1-4-16,-2 0-1 16,-8 0 4-16,0 18-1 15,0 6 4-15,0 2-1 16,-18 0 3-16,-9-2 0 15,-2-2-3-15,-5-1 3 16,1 0 0-16,-5-1 1 16,3-3 0-16,1-2 0 15,8-1 1-15,5-1-4 16,5-6 2-16,5-3 0 0,9-2 0 16,2-2-3-16,0 0-1 15,0 2 1-15,0 2 2 16,0 2 1-16,9 0 7 15,3 7-3-15,5-4-2 16,10 3 2-16,2 2 1 16,6-4-3-16,1 2 1 15,-5-2 2-15,-2-2-3 16,-6 1 1-16,-5-2 6 16,-5-1-1-16,-5 0 5 15,0 1 1-15,-4-6 0 16,0 4 1-16,1-1-6 15,-3-4-1-15,-2 1-4 16,0-1-2-16,0 0 4 0,0 0-6 16,0 0-11-16,0 0-44 15,4 0-51-15,3 0-73 16,7 0-38-16,-8 0-178 16,1 0-154-16</inkml:trace>
  <inkml:trace contextRef="#ctx0" brushRef="#br1" timeOffset="23365.95">29724 11376 655 0,'0'0'386'0,"0"0"-208"0,0 0-90 16,0 0 29-16,0 0-40 0,0 0-45 16,14 0-28-16,-12-3-4 15,0 3-75-15,-2 0-195 16,0 0-576-16</inkml:trace>
  <inkml:trace contextRef="#ctx0" brushRef="#br1" timeOffset="104366.07">20259 11048 489 0,'0'0'181'15,"0"0"-83"-15,0 0 4 16,0 0 57-16,0 0-45 16,0 0-10-16,0 0-3 15,-51-11 0-15,32 11-25 16,-4 4-5-16,-4 14-14 15,0 1-20-15,-2 2-2 16,4-1-7-16,4-4-11 16,7-2-9-16,8-6-2 0,3-1-6 15,3 0-1 1,0 3-1-16,0 4 1 16,21 0 2-16,0-1 1 0,6 0-2 15,0-1 4-15,-7-3-3 16,0-1-1-16,-6 1 0 15,-6 3 1-15,-3 9-1 16,-5 1 3-16,0 3 13 16,0 0 5-16,-15-3 6 15,-4-3-7-15,1-6-5 16,-3-3-3-16,-2-8-1 16,0-2-3-16,2 0-8 0,3-2-5 15,9-17-54 1,9-1-100-16,0 11-236 0,0 5-485 15</inkml:trace>
  <inkml:trace contextRef="#ctx0" brushRef="#br1" timeOffset="108501.04">29335 11587 428 0,'0'0'127'15,"0"0"-79"-15,0 0-12 0,0 0 35 16,0 0-7 0,0 0 14-16,0 0 51 0,0-23-23 15,0 23-27-15,0 0-20 16,0 0-8-16,0 0 3 15,0 2 12-15,0 6 17 16,0 2-22-16,0 2-5 16,0 2 4-16,0 4-10 15,0 7-16-15,-3 3 3 16,-2 5-12-16,1 4 0 16,-2 5-9-16,-1-1-5 0,0 1 4 15,0 1 5 1,1-4-3-16,-1-2-7 0,3-4 4 15,-4-2 1-15,0-1-4 16,1-4 0-16,-1 0 2 16,-2 1 0-16,1-5-3 15,3-3 1-15,2 0 4 16,-1-6-6-16,3-2 0 16,-1-7-9-16,1-2 0 15,2 0 0-15,-2 0 0 16,0-2 0-16,2 0 0 15,-5 2 0-15,3-2 0 16,0 0 0-16,2 0 0 16,-2 2 0-16,-3-2 0 15,-4 0 0-15,-11 2 0 16,-4-2 0-16,-5 2 0 0,2-2 0 16,2 0 0-16,1 0 0 15,-2 0 0-15,-6 0 0 16,-3 0 0-16,-2 0 0 15,-2 0 0-15,-1 0 0 16,-1-2 0-16,3-2 0 16,-1 2 0-16,3 2 0 15,1-2 0-15,1 2 0 16,0 0 0-16,1-2 0 16,-3 0 0-16,-2-1 0 15,-6 2 0-15,-3 1 0 0,-7 0 0 16,-4 0 0-1,-2 0 0-15,-7 0 0 0,1 0 0 16,-10 0 0 0,-2 0 0-16,-7 0 0 0,-6 0 0 15,-9-5 0-15,-9 2 0 16,-3 0 0-16,0-2 0 16,4 1 0-16,0 2 0 15,0-4 0-15,0 2 0 16,6-2 0-16,4-5 0 15,3 5 0-15,1-4 0 16,0 3 0-16,7 0 0 16,9-2 0-16,7-3 0 15,6 0 0-15,3 0 0 0,2 2 0 16,-3 0 0 0,3 2 0-16,4-1 0 0,3 0 0 15,6 0 0-15,2 1 0 16,5 2 0-16,3 0 0 15,1 0 0-15,5 2 0 16,0 0 0-16,2 2 0 16,-2 0 0-16,0-2 0 15,-3 1 0-15,-2-2 0 16,-4-2 0-16,0 5 0 16,-3-4 0-16,1 4 0 15,-4-1 0-15,-1 3 0 16,-5-2 0-16,4 0 0 0,-4 0 0 15,4 0 0 1,-4-2 0-16,-2 2 0 0,-2 0 0 16,-2 0 0-16,1 2 0 15,1-2 0-15,3 2 0 16,1 0 0-16,6 0 0 16,1 0 0-16,1 0 0 15,2 0 0-15,1 0 0 16,3 0 0-16,1 0 0 15,-6 0 0-15,1 0 0 16,2 0 0-16,-3 0 0 16,5 0 0-16,3 0 0 0,-1 0 0 15,3 0 0 1,-3 2 0-16,0-2 0 16,-4 2 0-16,3 0 0 0,-5 0 0 15,1-2 0-15,-3 2 0 16,-4-2 0-16,0 2 0 15,-1-2 0-15,0 0 0 16,-2 0 0-16,3 0 0 16,0 0 0-16,-2 0 0 15,2 0 0-15,-4 0 0 16,1 0 0-16,-3 0 0 16,-1 0 0-16,-3 0 0 15,0 0 0-15,0-4 0 0,2-2 0 16,-2 2 0-1,3 2 0-15,-7-1 0 0,-2 3 0 16,2 0 0 0,0-1 0-16,-1 1 0 0,6-3 0 15,1 2 0-15,5 1 0 16,1 0 0-16,4 0 0 16,2 0 0-16,-5 0 0 15,-1 0 0-15,0 0 0 16,-2 0 0-16,-2 0 0 15,4 0 0-15,-4 0 0 16,-2 0 0-16,2 0 0 16,4 0 0-16,0 0 0 15,1 0 0-15,5 0 0 0,2-2 0 16,-3-2 0 0,3 3 0-16,-3-1 0 0,5-2 0 15,0 4 0 1,2-3 0-16,2 1 0 0,0 2 0 15,5 0 0-15,-2-2 0 16,0 0 0-16,-3 2 0 16,1-4 0-16,-1 4 0 15,-3-2 0-15,4-2 0 16,-3 4 0-16,-2-2 0 16,2 2 0-16,-4 0 0 15,4 0 0-15,-2 0 0 16,4 0 0-16,3 0 0 0,1 0 0 15,3 0 0 1,3 0 0-16,4 0 0 0,-1 0 0 16,3 0 0-16,3 0 0 15,5 0 0-15,1 0 0 16,5 0 0-16,-1 0 0 16,0 0 0-16,3 0 0 15,-1 0 0-15,5 0 0 16,-2 0 0-16,2 0 0 15,0 0 0-15,0 0 0 16,0 0 0-16,0 0 0 16,0 0 0-16,0 0 0 15,0 0 0-15,0 0 0 16,0 0 0-16,0 0 0 16,0 0 0-16,0 0 0 0,0 0 0 15,0 0 0-15,0 0 0 16,0 0 0-16,0 0 0 15,0 0 0-15,0 0 0 16,0 0 0-16,0 0 0 16,0 0 0-16,0 0 0 15,0-2 0-15,-2-14 0 16,2-4 0-16,0-3 0 16,0 2 0-16,0-3 0 15,0 0 0-15,0 0 0 0,0-1 0 16,0 6 0-1,0 1 0-15,0 4 0 0,0 0 0 16,0-1 0 0,0 4 0-16,4-3 0 15,1 4 0-15,-3 0 0 0,0 3 0 16,0 5 0-16,-2 0 0 16,0 0 0-16,0 2 0 15,0 0 0-15,0 0 0 16,0 0 0-16,0 0 0 15,0 0 0-15,0 0 0 16,0 0 0-16,0 0 0 16,0 0 0-16,0 0 0 15,3 0 0-15,-3 0 0 0,0 0 0 16,0 0 0 0,0 0 0-16,0 0 0 0,0 0 0 15,0 0 0-15,0 0 0 16,0 0 0-16,0 0 0 15,0 0 0-15,0 0 0 16,0 0 0-16,0 0 0 16,0 0 0-16,0 0 0 15,0 0 0-15,0 0 0 16,0 0 0-16,0 11 0 16,-22 12 0-16,-7 7 0 15,-9 4 0-15,-3 1 0 16,-1-1 0-16,2-5 0 15,7-4 0-15,4-7 0 16,11-6 0-16,7-5 0 0,3-4 0 16,6-1 0-16,2-2 0 15,0 0 0-15,0-2 0 16,19-26 0-16,12-4 0 16,4-2 0-16,-1 1 0 15,-1 5 0-15,-4 5 0 16,2-4 0-16,-2 7 0 15,-2 4 0-15,-7 2 0 16,-9 10 0-16,-6 2 0 16,-3 2 0-16,0 0 0 0,3 0 0 15,2 6 0 1,1 12 0-16,5 6 0 0,3-3 0 16,2-3 0-16,6-4 0 15,3-4 0-15,2-1 0 16,-2 4 0-16,-7 9 0 15,-15-14-274-15,-5 3-250 16</inkml:trace>
  <inkml:trace contextRef="#ctx0" brushRef="#br1" timeOffset="122331.99">12127 13841 795 0,'0'0'0'16,"0"0"-3"-16,0 0-142 16,123-57-377-16</inkml:trace>
  <inkml:trace contextRef="#ctx0" brushRef="#br1" timeOffset="126866.49">15846 14801 659 0,'0'0'156'0,"0"0"31"0,0 0-115 16,0 0-7-1,0 0-9-15,0 0-2 0,-25-21-4 16,81 20-3-16,30 1 35 16,28 0-4-16,17 0-40 15,8 0-11-15,5 15-12 16,15 2-7-16,14-7-1 16,26-2 25-16,28-8-3 15,16 0-10-15,11 0 7 16,5 0-10-16,1 0 1 0,1 0 1 15,4 0-3 1,3 0-2-16,-4 4-5 0,-7 4-3 16,-21 2 1-16,-20 0 8 15,-15 1 3-15,-14 4 3 16,-13-7-4 0,-7 2-12-16,-12-4 0 0,-7-1 6 15,-15-3-6-15,-19 2 7 16,-18-4 3-16,-18 5 1 15,-21-5 0-15,-10 0-6 16,-13 0 5-16,-9 0 1 16,-13 0 0-16,-2 0 0 15,-8 0-1-15,-2 0 2 16,0 0-16-16,0 0 0 16,0 0 0-16,0 0 0 0,0 0 0 15,0 0 0-15,0 0 0 16,0 0 0-16,0 0 0 15,0 0 0-15,0 0 0 16,0 0 0-16,0 0 0 16,0 0 0-16,0 0 0 15,0 0 0-15,0 0 0 16,0 0 0-16,0 0 0 16,0 0 0-16,0 0 0 15,0 0 0-15,0 0 0 16,0 0 0-16,0 0 0 15,0 0 0-15,0 0 0 16,0 0 0-16,0 0 0 16,0 0 0-16,0 0 0 0,0 0 0 15,0 0 0-15,0 0 0 16,0 0 0-16,0 0 0 16,0 0 0-16,0 0 0 15,0 0 0-15,0 0 0 16,0 0 0-16,0 0 0 15,0 0 0-15,0 0 0 16,0 0 0-16,0 0 0 16,0 0 0-16,0 0 0 15,0 0 0-15,0 0 0 16,0 0 0-16,0 0 0 16,0 0 0-16,0 0 0 15,0 0 0-15,0 0 0 0,0 0 0 16,0 0 0-1,0 0 0-15,0 0 0 0,0 0 0 16,0 0 0-16,0 0 0 16,0 0 0-16,0 0 0 15,0 0 0-15,0 0 0 16,0 0 0-16,0 0 0 16,0 0 0-16,0 0 0 15,0 0 0-15,0 0 0 16,0 0 0-16,0 0 0 15,0 0 0-15,0 0 0 16,0 0 0-16,0 0 0 16,0 0 0-16,0 0 0 0,0 0 0 15,0 0 0-15,0 0 0 16,0 0 0-16,0 0 0 16,0 0 0-16,0 0 0 15,0 0 0-15,0 0 0 16,0 0 0-16,0 0 0 15,0 0 0-15,0 0 0 16,0 0 0-16,0 0 0 16,0 0 0-16,0 0 0 15,0 0 0-15,0 0 0 16,0 0 0-16,0 0 0 16,0 0 0-16,0 0 0 15,0 0 0-15,0 0 0 0,0 0 0 16,0 0 0-16,0 0 0 15,0 0 0-15,0 0 0 16,0 0 0-16,0 0 0 16,0 0 0-16,0 0 0 15,0 0 0-15,0 0 0 16,0 0 0-16,0 0 0 16,0 0 0-16,0 0 0 15,0 0 0-15,0 0 0 16,0 0 0-16,0 0 0 15,0 0 0-15,0 0 0 16,0 0 0-16,0 0 0 16,0 0 0-16,0 0 0 0,0 0-13 15,0 0-61-15,0 0 6 16,11 0 15-16,9 0 22 16,5 0 19-16,6-9 8 15,5 0 4-15,6-1 0 16,16-2-1-16,17-4 1 15,30 0 1-15,31-6 3 16,29 0-1-16,33 0-1 16,31-5 0-16,24 5 5 15,18 3-1-15,11 2 1 16,7 3 0-16,20 7-3 16,21 3 0-16,18 2-3 15,13 2 4-15,7 0-1 0,8 0 8 16,9 0-9-16,-1 0-3 15,-4 0 0-15,-16 0 5 16,-9 0 3-16,-10 0-7 16,-23 0-1-16,-29 0 2 15,-42-5 3-15,-37 1 7 16,-41 0 6-16,-38 2-9 16,-44 0-4-16,-40 2 2 15,-31-2-1-15,-20-4 13 16,0-6 32-16,-27-4-15 15,-33 2-36-15,-22-5 0 16,-17 11 0-16,-5-1 0 0,-10 5 0 16,-1 0 0-1,-10 2 0-15,-11 2 0 0,-12 0 0 16,-12 0 0-16,-6 0 0 16,-11 0 0-16,-3 0 0 15,-12 0 0-15,-3 10 0 16,7-4 0-16,12 5 0 15,22-5-3-15,20 1-2 16,15-1 5-16,18-6 0 16,25 4 0-16,25-4 2 15,22 0-2-15,20 0 0 16,9 0 0-16,0 0 0 0,11 0-10 16,43 0 5-1,33 0 5-15,31 0 2 0,28 0 0 16,26 2-1-16,31 4 2 15,22-1-1-15,25 1-2 16,13-5-2-16,-1 4 1 16,-4 0-2-1,-28 3 3-15,-27 4 3 0,-29-2 0 16,-33 0-2-16,-35-3-1 16,-37-2-4-16,-38-3 4 15,-29-2 0-15,-6 0 1 16,-65 0 7-16,-49-8-7 15,-55-5-1-15,-59 0 0 0,-60-1-7 16,-49 0 1 0,-45 2 6-16,-15 2 3 0,-13 2-3 15,-7 6-1-15,4 2-1 16,1 0 2-16,6 0 5 16,2 2-5-16,7 8-6 15,-3 3 6-15,10-2 6 16,9 3-6-16,-1 0-4 15,14 2 4-15,20 0 4 16,36 5-1-16,32-3-3 16,45-3-5-16,33 2 4 15,39-9 0-15,44-4 1 16,43 2 2-16,37-6 0 16,30 1-3-16,13 3 1 15,54 4-10-15,46 1 8 16,58-4 2-16,52-5 2 0,50 0-1 15,55 0 0-15,53-5 8 16,37-9-9-16,23 1-5 16,11 8 5-16,-3 0 2 15,-10 5-2-15,-19 0-1 16,-21 0 1-16,-38 10 1 16,-34 4 2-16,-34 0-3 15,-39-2-4-15,-47-3 3 16,-60-4 1-16,-57 0 1 15,-43-5-1-15,-34 0 1 16,-36 0 11-16,-55-19-9 16,-49 2-3-16,-50-1 0 0,-37 0 0 15,-35 4 0-15,-29 1 0 16,-27 5 0-16,-32 5 0 16,-25-3 0-16,-16 1 0 15,-6 4 0-15,5 1 0 16,4-3 0-16,7 1 0 15,16 2 0-15,3 0 0 16,7 0 0-16,7 0 0 16,6 6 0-16,22 5 0 15,29-1 0-15,29-1 0 16,31-3 0-16,28 2 0 16,31-8 0-16,39 0 0 0,37 0 0 15,36 0 0-15,26 0 0 16,24 0 0-16,10 0 0 15,6 5 0-15,45-4 0 16,34 7 0-16,31 2 0 16,31-2 0-16,26 5 0 15,26-8 0-15,30 3 0 16,20-2 0-16,26-2 0 16,13 0 0-16,-5-4 0 15,-14 5 0-15,-29-1 0 16,-24 1 0-16,-29 2 0 15,-23-1 0-15,-40-6 0 0,-44 3 0 16,-37-3 0 0,-41 0 0-16,-16 0 0 0,-74-3 0 15,-64-11 0-15,-62 6 0 16,-58 2 0-16,-49-1 0 16,-35 6 0-16,-30-4 0 15,-21 5 0-15,-21 0 0 16,-17 6 0-16,-12 16 0 15,6-2 0-15,13 1 0 16,16-5 0-16,25-3 0 16,28-6 0-16,26-1 0 15,33-2 0-15,34-4 0 16,33 0 0-16,43 0 0 16,48 0 0-16,56 0 0 15,49 0 0-15,36 0 0 0,16-2 0 16,69-2 0-1,50-2 0-15,66-3 0 0,51 0 0 16,41-3 0-16,45 2 0 16,41-6 0-16,40 2 0 15,27-5 0-15,14 5 0 16,6-3 0-16,-10 4 0 16,-17 9 0-16,-36 3 0 15,-42 1 0-15,-47 0 0 16,-42 0 0-16,-53 1 0 15,-60 7 0-15,-59 1 0 16,-53-5 0-16,-36-4 0 0,-53 0 0 16,-63 0 0-1,-54 0 0-15,-46 1 0 0,-40 3 0 16,-40 4 0-16,-36-3 0 16,-25 3 0-16,-21 6 0 15,-4 0 0-15,2 0 0 16,1 2 0-16,14-2 0 15,15-5 0-15,24 2 0 16,37 1 0-16,28 1 0 16,34-1 0-16,36-3 0 15,43 1 0-15,53-6 0 16,45-4 0-16,37 2 0 16,13 4 0-16,55 6 0 0,46 4 0 15,53 2 0-15,42-6 0 16,51-2 0-16,45-6 0 15,54-4 0-15,39 0 0 16,27 0 0-16,18-15 0 16,13 0 0-1,0 1 0-15,-5 0 0 0,-24 7 0 16,-34-6 0-16,-29 7 0 16,-33 0 0-16,-35 2 0 15,-47 1 0-15,-55 2 0 16,-50-2 0-16,-52 1 0 15,-37 2 0-15,-32 0 0 0,-10-4 0 16,-6-9 0 0,-36-3 0-16,-18-1 0 0,-14 6 0 15,-12 5 0-15,-13 0 0 16,-3 1 0-16,2 0 0 16,6-1 0-16,9 0 0 15,5 3-49-15,60 3-366 16,2-7-448-16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3:08:30.836"/>
    </inkml:context>
    <inkml:brush xml:id="br0">
      <inkml:brushProperty name="width" value="0.05292" units="cm"/>
      <inkml:brushProperty name="height" value="0.05292" units="cm"/>
      <inkml:brushProperty name="color" value="#00B050"/>
    </inkml:brush>
  </inkml:definitions>
  <inkml:trace contextRef="#ctx0" brushRef="#br0">6418 6192 365 0,'0'0'116'15,"0"0"-62"-15,0 0-27 16,0 0 51-16,0 0-3 0,0 0-22 16,0 0-4-16,0 0-10 15,-84-52 6-15,84 50 1 16,0 2-3-16,0 0-14 16,11 0-16-16,16 0-5 15,8 0-2-15,9 0 5 16,8 0 7-16,10 0 5 15,7 0 1-15,10 0-4 16,3 0 0-16,0 2-1 16,3 4-6-16,0 1 6 15,4-4-7-15,3 1 2 16,3 0-3-16,3 2 12 0,-9 2-11 16,-4 2-6-16,-11 2 0 15,-6-1-4-15,1 4 4 16,-1-1-3-16,1-4 0 15,-1 0 0-15,7-2 2 16,-2-2 6-16,0 0 1 16,5 0 1-16,2-1-6 15,5-4-1-15,2 1-6 16,2 1 0-16,0 3 3 16,1 1-2-16,-3 1 2 15,-1-2-2-15,-1 0-1 16,-5-2 3-16,-2 0-1 15,-6-1 0-15,-6 0 2 0,-1 3 1 16,-3-2 3-16,5 1-1 16,-3-1 3-16,5-3 0 15,-1-1-7-15,-1 0 4 16,-1 0-2-16,1 0 5 16,0-8-9-16,-1-1 6 15,6-2-4-15,-3 2 0 16,2-2 0-16,3 1-2 15,-1 1 2-15,-2 0-1 16,-1-1 0-16,-5 4-2 16,-3-2 1-16,-2 4 1 15,-5 0-1-15,-1 2 0 16,-5 1-1-16,-7 1 1 16,-4 0 0-16,1 0 0 15,-6 0-1-15,0 0 2 16,-2 0 4-16,1 0-5 0,-3 0 1 15,4 0 0-15,2 0 1 16,1-3-2-16,-1 1 4 16,1-2-5-16,3 2 3 15,0 0-2-15,3 0 3 16,1-2-1-16,1 0 0 16,-1-2-1-16,2-1-1 15,-1 1 3-15,1-1-2 16,3-3 5-16,4-2-4 0,1 0 6 15,6-2-5 1,-1 2 2-16,4-4-4 0,0 2 1 16,3-4-1-16,1 1 0 15,3 2 4-15,0-2-6 16,-1-1 2-16,-4 3 1 16,-3-4 3-16,-7 2-2 15,-4-4 1-15,-8 0 4 16,-8-2 0-16,-6-4 4 15,-5 2 0-15,-9-5 3 16,-8 0-2-16,-6-6 4 16,0-2-7-16,0 0 1 0,0-4-9 15,-4-1-3 1,-12 3 6-16,-2-2-1 0,-6-2 2 16,-3-4-7-16,-2-2 2 15,-2-1-2-15,-7-5 3 16,-5-4-3-16,-7 0 0 15,-11-1 1-15,-5 4-1 16,-15 6-2-16,-6 2 2 16,-13 5 2-16,-4 1-2 15,-2 4 0-15,2 2 0 16,1 1 3-16,3 4-3 16,-4 4 1-16,4 5-1 15,-2-2-2-15,5 6 1 16,-6 0-4-16,-4 1 4 15,-6 3 2-15,-1 1-2 16,2 0-1-16,6 2 2 16,1 1-2-16,0-2 2 0,-1 2 2 15,5-1-1-15,5-1-1 16,3 5 1-16,1 2 0 16,3-1 0-16,0 5 0 15,5 0-1-15,5-1-2 16,4 3 0-16,-3 0 0 15,4 0 2-15,-6 0-2 16,2 0 0-16,2 0 3 16,1 0-2-16,3 0 1 15,1 5 0-15,-2-3-1 0,-4 3 0 16,4-1 1 0,-5 0 0-16,-2 0 1 0,0 0 0 15,-5 2-2-15,-2 3 1 16,-2-2 0-16,-2 6 0 15,-3-2-1-15,3 3-1 16,0 4 2-16,4 1 0 16,4 0-4-16,-2 4 4 15,-1-2-2-15,-3 2 1 16,-1 3 1-16,-1 0-1 16,-3-1 1-16,3 6 1 15,4-5-1-15,9-2 1 16,13 1-2-16,5-6 2 15,3 2-3-15,3-2 4 16,2 2-4-16,8-1 2 16,6-2-1-16,4 2 1 0,3 0-3 15,2 0 3-15,3 4-2 16,-3 4 2-16,0 0-2 16,5 8-2-16,-3 0 3 15,2 9-1-15,-2 2 1 16,-4 8 0-16,0 1 1 15,-3 4-3-15,3-6 3 16,4-8-2-16,8-6 1 16,1-5 0-16,3 1-1 15,-2 4 2-15,0-4 0 16,5 2 0-16,2-1-1 0,3-2-1 16,2 5 2-16,1-2 2 15,1-1-2-15,3-2 1 16,0-5 0-16,0 0-1 15,0-6 2-15,12-2 0 16,8-3-2-16,2-1 3 16,9-2-1-16,9-2 2 15,5-2 5-15,6-4-7 16,0 0 0-16,-1-2 0 16,-2 0 0-16,0 2-3 15,-2-2 2-15,8-4 0 16,1 0 0-16,6-2 7 15,-1 0-3-15,-2 0-1 16,-5-2-3-16,-6-2 0 16,-9 2 1-16,-12 0 0 0,-5 0 5 15,-10 2-6-15,-5 0 7 16,-4 0-5-16,-2 0 4 16,0 0 4-16,0 0 1 15,0 0-3-15,0 0 1 16,0 0 1-16,0 0-3 15,0 0 3-15,0 0-6 16,0 0 4-16,0 0-5 16,0 0 0-16,0 0-2 15,0 0 1-15,0 0 1 16,0 0 0-16,0 0 1 16,0 0-4-16,0 0 5 0,0 0-5 15,0 0 3 1,0 0-4-16,0 0 4 0,0 0-3 15,0 0 0-15,0 0 2 16,0 0-2-16,0 0 3 16,0 0-4-16,0 0 5 15,0 0-4-15,0 0 2 16,0 0-2-16,0 0 0 16,0 0 0-16,0 0 0 15,0 0-2-15,0 0 2 16,0 0-2-16,0 0 2 15,0 0-2-15,0 0 1 16,0 0 0-16,0 0 0 0,0 0 0 16,0 0 0-1,0 0-16-15,0 0-40 0,0-9-56 16,2-3-61-16,6 4-140 16,-2-7-237-16</inkml:trace>
  <inkml:trace contextRef="#ctx0" brushRef="#br0" timeOffset="-97093.83">13105 4014 220 0,'0'0'398'0,"0"0"-326"16,0 0-13-16,0 0 76 15,-45-111-17-15,45 102-19 16,-2 5-27-16,2 4 10 0,0 0-24 16,0 0-14-16,0 36-10 15,-4 28 9-15,-3 27 10 16,-4 10-17-16,-4 1-12 15,-2-13-5-15,5-17 0 16,0-15-9-16,5-17 8 16,3-15-11-16,2-10-3 15,2-9 0-15,0-6 0 16,0 0 6-16,0 0-3 16,0-9-2-16,0-13-3 0,0-3-2 15,0-1 0 1,0 8 0-16,6 6 0 15,1 6 0-15,0 3-2 0,6 3-6 16,10 0-1-16,8 0 7 16,7 5 2-16,1 7 0 15,4 2 1-15,-3-5-1 16,-4 1 0-16,-1 1-19 16,-2-5-78-16,-1-2-68 15,-25-4-98-15,-5 0-149 16</inkml:trace>
  <inkml:trace contextRef="#ctx0" brushRef="#br0" timeOffset="-96910.97">13484 4361 637 0,'0'0'168'0,"0"0"-147"0,0 0-8 15,0 0 50-15,0 0 37 16,0 0-36-16,0 98-18 15,-2-81-16-15,2-5-22 16,0-4-8-16,0-8-44 16,0 0-170-16,0 0-23 15</inkml:trace>
  <inkml:trace contextRef="#ctx0" brushRef="#br0" timeOffset="-96526.22">13486 4157 645 0,'0'0'84'0,"0"0"-79"0,0 0 32 16,171-98 48-16,-111 77-20 15,-6 6-10 1,-14 2 2-16,-15 7-23 0,-12 5 5 16,-10 1-15-16,-3 0-6 15,0 0 11-15,-3 17 8 16,-17 11-3-16,5-3-13 15,3-3 1-15,10-7-13 16,2 2 0-16,0 1-6 16,9-2 4-16,13 2-1 15,3-1-3-15,0 2 2 16,-6-3 2-16,-3-1 2 0,-7 4 12 16,-9 2 12-1,0 6 23-15,0 2 0 0,-27 5-29 16,-9-5-15-16,1-5-7 15,4-8-5-15,6-5-5 16,8-11-49-16,7 0-55 16,10-11-61-16,0-8-195 15,0-6-167-15</inkml:trace>
  <inkml:trace contextRef="#ctx0" brushRef="#br0" timeOffset="-96294.36">14128 3703 642 0,'0'0'163'0,"0"0"-118"16,0 0 39-16,0 0 52 15,0 0-64-15,0 0 46 16,38 141-44-16,-38-47 3 16,-3 2-37-16,-13-6-23 15,8-5-11-15,1-16-6 16,5-19-2-16,2-13-45 15,0-16-53-15,0-12-35 16,0-9-129-16,0-9-148 16</inkml:trace>
  <inkml:trace contextRef="#ctx0" brushRef="#br0" timeOffset="-96094.22">13941 4175 668 0,'0'0'198'15,"0"0"-176"-15,0 0-12 16,117-7 100-16,-30-4 24 16,9-9-39-16,-5-4-48 15,-6-1-15-15,-9 10-23 16,-9 2-9-16,-13 12-33 16,-16 1-71-16,-17 0-82 15,-21 14-82-15,-4 1-178 16</inkml:trace>
  <inkml:trace contextRef="#ctx0" brushRef="#br0" timeOffset="-95794">13281 4871 639 0,'0'0'231'16,"0"0"-150"-16,0 0-65 16,0 0 21-16,0 0 54 15,0 0 13-15,103 54-7 16,8-65-32-16,18-21-24 0,7-3-18 16,-7-1-19-1,-13 7 2-15,-26 7-2 0,-24 6-4 16,-22 8-16-1,-19 6-71-15,-21 2-59 0,-4 0-159 16,-24 0-56-16</inkml:trace>
  <inkml:trace contextRef="#ctx0" brushRef="#br0" timeOffset="-95461.65">13470 5031 217 0,'0'0'561'15,"0"0"-507"1,0 0-31-16,0 0 120 0,0 0-11 16,120 28-11-16,-41-28-31 15,4-2-14-15,-6-8-30 16,-6 4-11-16,-11 0 8 16,-6 2-10-16,-7 2-5 15,-9 1 5-15,-9 1 1 16,-10 0-13-16,-7 0-2 15,-5 0-3-15,-5 0 0 16,-2 0-1-16,0 0 4 16,0 0-4-16,0 0-8 15,0 0-3-15,0 0-2 16,0 0-2-16,0 0 0 16,0 0-11-16,0 0-36 0,0 0-48 15,0 0-62-15,0-3-112 16,0 1-371-16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3:13:54.826"/>
    </inkml:context>
    <inkml:brush xml:id="br0">
      <inkml:brushProperty name="width" value="0.05292" units="cm"/>
      <inkml:brushProperty name="height" value="0.05292" units="cm"/>
      <inkml:brushProperty name="color" value="#00B050"/>
    </inkml:brush>
  </inkml:definitions>
  <inkml:trace contextRef="#ctx0" brushRef="#br0">21035 11484 565 0,'0'0'97'0,"0"0"-63"16,0 0-3-16,0 0 35 0,0 0 36 16,0 0 22-16,0 0-33 15,0-4-21-15,0 4-13 16,0 0-3-16,0 0 4 15,0 0-1-15,0 0-3 16,0 0-6-16,0 0-6 16,0 0 5-16,0 0-10 15,0 0-10-15,0 0-2 16,0 0-5-16,0 0-2 16,0 0-4-16,18 0-2 0,6 0 16 15,5 6-2-15,9-2-14 16,4 0 1-1,8-4-7-15,7 0 0 0,5 0-2 16,4 0 2-16,-2 0 0 16,-1 0-1-16,1 0-3 15,1 0 0-15,3 0 0 16,1 0 1-16,1 0-3 16,5 0 1-16,10 0 3 15,11 0 0-15,4 0-1 16,0-5-2-16,-3 0 2 15,-9 1-3-15,-3 4 3 16,-5 0 0-16,-6 0-2 16,-3 0 5-16,-6 0-3 15,-3 0 4-15,-5 0-1 0,-3 0-3 16,2 0 1-16,0 0-2 16,2 0 4-16,4 0-4 15,3 0 2-15,-1-8-2 16,-3 0 3-16,-6 0-4 15,-6 2 0-15,-4 0 0 16,-3 2 0-16,0 0 1 16,1 0-2-16,-3 2 2 15,-5 2-2-15,1 0 1 16,-9 0-1-16,-5 0 0 16,-1 0 0-16,-6 0 1 15,-1 0 0-15,-4 0 1 0,-3 0 4 16,2 0-5-16,-4 0 4 15,-1 0-4-15,-2 0 2 16,0 0 0-16,3 0 2 16,-3 0 0-16,2 0 1 15,0 0 1-15,0 0-5 16,-2 0 0-16,-2 0 2 16,2 0-2-16,-2 0 3 15,2 4-1-15,2-1 0 16,-1 2 2-16,-3-1 1 15,4 1-3-15,-2 2-2 16,0-1 4-16,0 4-6 16,3-2 0-16,-2 3 0 15,1-3 0-15,0 5 0 0,-1-1 0 16,-3 2 0-16,2 0 0 16,-2 4 0-16,2 4 0 15,-2 2 0-15,0 6 0 16,0 3 0-16,0 0 0 15,0 4 0-15,0 1 0 16,0 4 0-16,0 5 0 16,0 0 0-16,-2-1 0 15,-3-1 0-15,3 1 0 16,0 1 0-16,-2 2 0 16,-4-1 0-16,-2 4 0 0,1 0 0 15,-1 2 0 1,2-2 0-16,-1-2 0 0,0 0 0 15,0-1 0 1,0 0 0-16,1 1 0 0,-2 0 0 16,3-3 0-16,1 1 0 15,0-1 0-15,3 0 0 16,-2 0 0-16,3-1 0 16,-2 2 0-16,-3 2 0 15,3-3 0-15,-5 5 0 16,2-2 0-16,-2 0 0 15,5 4 0-15,-1 2 0 0,-1 2 0 16,1 8 0 0,-4 0 0-16,-2 0 0 0,0-3 0 15,-2-5 0-15,4-2 0 16,-1-2 0-16,6 0 0 16,-2 0 0-16,1-4 0 15,-1-1 0-15,-4-3 0 16,6 0 0-16,0-4 0 15,-1 2 0-15,3-4 0 16,-2 0 0-16,2 1 0 16,-3-1 0-16,2 4 0 15,-1 4 0-15,2 0 0 16,0 3 0-16,-1-4 0 16,3 6 0-16,0 0 0 15,0 4 0-15,0 1 0 0,0 2 0 16,0 1 0-16,0 2 0 15,3-1 0-15,1-10 0 16,0 3 0-16,1-1 0 16,0 0 0-16,-1 4 0 15,0-8 0-15,-1 2 0 16,3-3 0-16,1-9 0 16,0 0 0-16,-1-2 0 15,-1-3 0-15,-1 6 0 16,-2-1 0-16,-2 0 0 15,0 0 0-15,0-4 0 16,0 3 0-16,2-7 0 0,-2 0 0 16,6 4 0-16,-4 3 0 15,0 5 0-15,2 0 0 16,-2 5 0-16,1-3 0 16,-1-1 0-16,0 5 0 15,0 2 0-15,0 2 0 16,0 0 0-16,4-2 0 15,-2-2 0-15,-2-10 0 16,-2-4 0-16,2-5 0 16,-2-3 0-16,2-6 0 15,-2 0 0-15,0-8 0 16,0 2 0-16,0 2 0 16,0-4 0-16,0-1 0 15,0 2 0-15,0-3 0 0,0-2 0 16,0-5 0-1,-2-5 0-15,2 0 0 0,-2 0 0 16,2 2 0-16,0-2 0 16,-2 0 0-16,2 0 0 15,-2 0 0-15,0 5 0 16,-4-1 0-16,4-4 0 16,-2 6 0-16,0-2 0 15,-1-4 0-15,-1 4 0 16,-2-4 0-16,2 4 0 15,-5-4 0-15,-1 0 0 0,-1 0 0 16,-5 0 0 0,-6 0 0-16,-9 0 0 15,-10 0 0-15,-5-4 0 0,-6 0 0 16,-6-4 0-16,-3 2 0 16,-3 1 0-16,-6 3 0 15,-4-3 0-15,-4-1 0 16,-2 2 0-16,-3 0 0 15,-4 4 0-15,-2 0 0 16,-3 0 0-16,3 0 0 16,6 0 0-16,3 0 0 15,3 0 0-15,-3 0 0 16,-2 0 0-16,1 0 0 16,0 0 0-16,8 0 0 15,2 0 0-15,-3 4 0 0,0 6 0 16,0-5 0-16,-1 2 0 15,7 3 0-15,5-2 0 16,11-8 0-16,6 4 0 16,6-4 0-16,3 0 0 15,8 0 0-15,4 0 0 16,6 2 0-16,7-2 0 16,3 0 0-16,5 4 0 15,1-4 0-15,5 0 0 16,0 4 0-16,0-4 0 0,0 0 0 15,0 0 0 1,0 0 0-16,-9 0 0 16,0 0 0-16,-4 0 0 0,1 0 0 15,6-18 0-15,6-22-227 16,0 9-250-16,0-11-549 16</inkml:trace>
  <inkml:trace contextRef="#ctx0" brushRef="#br0" timeOffset="1367.34">20843 12284 371 0,'0'0'183'15,"0"0"-110"-15,0 0-35 16,0 0 31-16,0 0 27 15,0 0 38-15,0 0-10 16,-66-4-31-16,66 4-12 0,0 0-10 16,0 0 33-16,10 0-20 15,11 0-18-15,6 6-19 16,8 2-6-16,9-2 14 16,8 2-3-16,8 0-17 15,7-2 1-15,8 0-4 16,6-1-7-16,1 1 2 15,4 1-6-15,6 1-3 16,5 2-8-16,-2 0 1 16,10 0 6-16,4 2 5 15,6-2-11-15,6 2-11 16,-3-2 0-16,-6-4 0 16,-12 0 0-16,-7 2 0 15,-1 1 0-15,-5-4 0 0,-8 1 0 16,-7-2 0-16,-7-1 0 15,-7 3 0-15,-5-1 0 16,-2 3 0-16,-1 1 0 16,-4-5 0-16,-5 0 0 15,-1-4 0-15,-7 1 0 16,0 2 0-16,-4-3 0 16,-2 1 0-16,-2 2 0 15,1-1 0-15,1-1 0 16,-5-1 0-16,5 3 0 15,-4-3 0-15,-2 2 0 16,2-1 0-16,-3 2 0 0,2-1 0 16,-2-1 0-16,-2-1 0 15,4 0 0-15,-4 0 0 16,2 3 0-16,0-3 0 16,-2 0 0-16,1 0 0 15,2 2 0-15,-3-2 0 16,2 2 0-16,2 0 0 15,1-2 0-15,-4 0 0 16,-3 0 0-16,-3 0 0 16,-1 0 0-16,-4 1 0 15,-1-1 0-15,-5 3 0 16,0-3 0-16,-2 0 0 16,0 1 0-16,0-1 0 15,0 0 0-15,0 0 0 0,0 0 0 16,0 0 0-16,0 0 0 15,0 0 0-15,0 0 0 16,0 0 0-16,0 0 0 16,0 0 0-16,-11 0 0 15,-13-14-206-15,9 5-270 16,-8-5-448-16</inkml:trace>
  <inkml:trace contextRef="#ctx0" brushRef="#br0" timeOffset="2478.28">21317 11815 652 0,'0'0'214'0,"0"0"-98"16,0 0-97-16,0 0 32 15,0 0 72-15,0 0-33 16,-26 151-38-16,11-96-3 16,1-7-7-16,1-2-7 15,4-11-8-15,2-7 0 16,2-12-11-16,5-8-5 16,0-7-6-16,0-1-2 15,0 0 9-15,0 0 10 0,0-12 8 16,0-15-19-16,14-8 4 15,1-3-7-15,1 5-2 16,-1-2 6-16,2 3 2 16,0 7 0-16,-1 6-5 15,-3 7-1-15,1 8-4 16,-3 4 5-16,-1 0 4 16,0 10-1-16,-4 14-1 15,-1 0-6-15,-5 2-1 16,0-4-3-16,0-6 1 15,0-1 0-15,0-8 0 16,0-4-2-16,0-3 1 16,0 0 1-16,4 0 3 0,2 0 2 15,6-22 3-15,-1-6-2 16,3-5-5-16,-1 0 3 16,-2-4 4-16,0-5 9 15,2-2-9-15,-1 2-2 16,1 6-1-16,-2 8 6 15,-1 9-1-15,-4 8-3 16,-2 6-1-16,-4 5-3 16,2 0-1-16,3 0-4 15,-1 16 0-15,4 14 10 16,-2 13-2-16,-6 4-6 16,0 6 1-16,0 1-3 0,0-4 2 15,0-2-2-15,0-1 0 16,0-7 0-16,0-8-21 15,0-8-14 1,0-10-31-16,0-8-35 0,0-6-54 16,11 0-83-16,-5-2-59 15,2-14-58-15</inkml:trace>
  <inkml:trace contextRef="#ctx0" brushRef="#br0" timeOffset="2679.17">21721 11981 677 0,'0'0'86'16,"0"0"-66"-16,0 0 23 0,0 0 40 15,0 0 7-15,-5 105-23 16,3-77-26-16,2-6-17 16,0-5-13-16,0-6-11 15,0-11-36-15,0 0-180 16,0 0-75-16</inkml:trace>
  <inkml:trace contextRef="#ctx0" brushRef="#br0" timeOffset="3045.58">21627 11734 734 0,'0'0'165'15,"0"0"-132"-15,0 0-26 0,0 0 57 16,116-70-5-16,-66 45-4 16,-2-2-22-16,-3 5-7 15,-3 2-6-15,-2 1 3 16,-1 5 5-16,-8 1 15 16,-10 3 5-16,-5 4 10 15,-9 6 13-15,-3 0-9 16,-2 0-3-16,-2 26 11 15,0 16-2-15,0 8-36 16,0 13-6-16,-10 2-7 16,-1 2 4-16,-1-3-14 15,3-8-3-15,5-8-3 0,2-12-3 16,2-9-2-16,0-14-30 16,0-9-30-16,0-4-68 15,0-7-59-15,0-14-107 16,0-1-142-16</inkml:trace>
  <inkml:trace contextRef="#ctx0" brushRef="#br0" timeOffset="3363.12">21886 11866 89 0,'0'0'811'0,"0"0"-675"0,0 0-119 15,0 0 18-15,0 0 50 16,0 0 9-1,100 12-6-15,-56-9-13 0,4 1-24 16,-6-2-33-16,-2 4-12 16,-6 6-5-16,-3-1 1 15,-7 6-1-15,-2 1 2 16,-6-3-3-16,-3 2-1 16,-6-3 1-16,-3 1 2 15,-4-6 1-15,0-1 2 16,0-2 1-16,0-6-5 15,0 0-1-15,0 0-10 0,0 0-27 16,3-7-87 0,-1-22-116-16,-2 13-137 0,2-1-55 15</inkml:trace>
  <inkml:trace contextRef="#ctx0" brushRef="#br0" timeOffset="4412.09">22360 11712 762 0,'0'0'173'16,"0"0"-133"-16,0 0-6 16,0 0 52-16,0 0-8 15,0 0-9-15,0 0-8 16,34 22-5-16,-34 11-24 16,-5 5-10-16,-3-2 3 15,6-1-7-15,2 3-14 0,0-7 1 16,0 3-3-16,8-4 1 15,15 2-3-15,4-4 3 16,1 0 0-16,-1 1-3 16,-3-2 10-16,-3 2 22 15,-8-2 29-15,-5 0 3 16,0-1-14-16,-8-2-13 16,0-2-10-16,0-2-5 15,-8-4-13-15,-13-6-4 16,-8-4-3-16,-9-4-2 15,-7-2-8-15,-4 0-4 16,0-2 1-16,2-18 4 0,9-2 4 16,5-6 2-1,10 0 0-15,10-2-1 0,7 0 1 16,6-3-7-16,0 1-1 16,27-2-1-16,12 0 6 15,11-2-4-15,7 0-19 16,3 1-1-16,5-5-3 15,2 5 13-15,-2 7-5 16,-9 2-2-16,-8 8 11 16,-12 8 7-16,-9-1 3 15,-11 10 4-15,-12 1-4 16,-4 0 4-16,0 4 0 16,-14 18 3-16,-13 8 3 0,1 2 4 15,2-4 7-15,3 2 3 16,10-7-3-16,9-9-4 15,2 1 3-15,0-9 2 16,0-2 4-16,13-4-6 16,10 0-10-16,-1 0 2 15,2 0-4-15,1-12 0 16,-3-5-3-16,-1 4-1 16,-4-1-2-16,-5 4-6 15,-6 1 3-15,-4 5-4 16,-2 4 1-16,0 0 2 15,0 0 2-15,0 0-8 16,0 13-1-16,0 11 12 16,0 8 1-16,-2-2 0 0,2 1 0 15,0-4-1-15,0-4-2 16,2-10-9-16,16-5 4 16,6-8 4-16,-1 0-2 15,2-5 6-15,1-22-1 16,0-5 1-16,3-6 2 15,0-7-2-15,-4-6 0 16,2-8 1-16,-2-6 0 16,-3-8-1-16,-2-2 2 15,-2-4-2-15,-7 6 1 16,-3 12 12-16,-6 15 10 0,-2 20 2 16,0 11 2-1,0 9 7-15,0 6-7 16,0 6-4-16,0 35-11 0,-13 16 6 15,-5 16-10-15,3 7-2 16,-1 12-2-16,-1 6 0 16,-1-3 1-16,5-12-5 15,4-12 0-15,6-21-2 16,3-14-22-16,0-15-27 16,0-13-50-16,0-8-68 15,0 0-79-15,0-5-35 16,0-11-120-16</inkml:trace>
  <inkml:trace contextRef="#ctx0" brushRef="#br0" timeOffset="5029.64">23040 11979 878 0,'0'0'173'0,"0"0"-147"0,0 0-9 15,0 0 29-15,0 0 24 16,0 0-10-16,131-38-2 15,-102 38-9-15,-4 0 6 16,-5 4-27-16,-3 10-9 16,-3 2 3-16,-5 0-1 15,-5 1-5-15,-2-4-10 16,-2 1-3-16,3-3-3 16,-1 1 0-16,1-5-2 15,1 1-2-15,-2-3-5 0,1-4-6 16,-1-1-28-16,2 0-24 15,2 0 15 1,4 0 11-16,5-6 15 0,1-3 13 16,2-6-13-16,-2 3-2 15,-1 0-5-15,-1 3 11 16,-4 2 5-16,-3 4 9 16,-3 3 5-16,-4 0 2 15,0 0 1-15,0 0 11 16,0 0 27-16,0 0 3 15,0 6-6-15,0-2-6 16,0 1 14-16,4-1-2 16,4-1-8-16,1-2-6 0,4 1 2 15,3 0 9-15,-1 0-6 16,3-2-6-16,0 0-4 16,-1 0-1-16,2 0-1 15,0 0-9-15,4 0 1 16,4 0 15-16,-3 0 3 15,1 4-10-15,-4 0 2 16,2 2-5-16,-5-2-7 16,0 1-6-16,-8-4-1 15,0-1-3-15,-6 0-3 16,-2 0-30-16,-2-10-40 16,0-14-58-16,0 11-97 0,0-4-132 15</inkml:trace>
  <inkml:trace contextRef="#ctx0" brushRef="#br0" timeOffset="5179.67">23399 11610 1176 0,'0'0'353'0,"0"0"-245"0,0 0-102 16,0 0-6-16,0 0 2 15,0 0-2-15,-50 50-24 16,46-36-93-16,-2 2-174 15</inkml:trace>
  <inkml:trace contextRef="#ctx0" brushRef="#br0" timeOffset="18029.14">14012 8038 375 0,'0'0'34'0,"0"0"-18"16,0 0 10-16,0 0 6 16,0 0 24-16,0 0-4 15,-121-17 9-15,113 15-3 16,4 2-13-16,-2-2 0 15,6 2-9-15,0-2 2 16,0 2-8-16,0 0-10 0,0 0-8 16,6 0-8-16,27 0 7 15,17 0 19-15,15 4 1 16,18 3-10-16,10 2-6 16,10-3 2-16,10-2-3 15,1-2-2-15,2 0-2 16,-3 0-2-16,-1 0-1 15,0-2-1-15,-3 0 2 16,-12 0 0-16,-7 0-3 16,-22 0 0-16,-12 0-2 15,-15 0-2-15,-19 0-1 16,-13 0 1-16,-9 0 2 0,0 0 6 16,-36 0 12-16,-21 2-19 15,-22 2-1-15,-16 2 1 16,-15-2-1-16,-7-2-1 15,-2 3 0-15,-1 0 0 16,6 0-2-16,10 2 2 16,8-3 0-16,16 0 0 15,15-2 0-15,16-2 0 16,15 2 1-16,17-2 0 16,10 0-2-16,4 0 1 15,3 4-1-15,8 0-8 16,38 1 9-16,27-1 7 15,26-4 9-15,14 0-2 0,12 0-3 16,5 0-3 0,-5-9-5-16,-5 1 1 0,-18 0-1 15,-15 2-3-15,-27 0 0 16,-20 3 0-16,-19 2 0 16,-19-1 2-16,-2 2 1 15,-29-3 12-15,-32 3-12 16,-28-1-2-16,-23 1 0 15,-10 0 0-15,-7 0-1 16,0 0-3-16,6 0 2 16,11 0 1-16,21 0 0 15,22 0 1-15,32 0 0 16,18 0 4-16,19 0-4 16,14 4 3-16,49 2-1 0,32 4 23 15,24 0 4-15,8-4-20 16,4 5-5-16,-4-7-4 15,-7 2 3-15,-8 1-4 16,-14-1 2-16,-21-2-2 16,-11 2-1-16,-18-2 0 15,-19 0 1-15,-9 1-1 16,-13-4 1-16,-5-1 2 16,-2 0 3-16,0 3 12 15,0-3 6-15,0 0-2 16,0 0-9-16,0 0-3 15,0 0-5-15,0 0-1 16,-2 0 2-16,2 0-1 16,0 0-1-16,0 0-3 15,0 0 0-15,0 0 0 0,0 0-2 16,0 0-3-16,0 0-27 16,0 2-40-16,13 10-20 15,-6-3-99-15,-2-3-201 16</inkml:trace>
  <inkml:trace contextRef="#ctx0" brushRef="#br0" timeOffset="19762.21">16445 8229 437 0,'0'0'141'0,"0"0"-74"16,0 0-54-16,0 0 17 15,203-22 28-15,-67 14-6 0,22 0 0 16,11 0-27-16,-6 0-15 16,-9 1 1-16,-9-2 11 15,-12 3 20-15,-13 0 17 16,-13 0-16-16,-16 1-18 15,-24 1-17-15,-22 3-6 16,-22 1-2-16,-23-2 1 16,0 2 8-16,-27-3 31 15,-20 2-24-15,-12 1-15 16,7 0-1-16,11-1 7 16,19 1 11-16,22 0 25 15,0 0-9-15,42 0-31 0,31 0 2 16,26 0 2-16,21 2 4 15,18 7-1-15,16-1-7 16,13-2-1-16,9-4-1 16,3 0-1-16,-8-2-1 15,-12 0 1-15,-26 0 0 16,-29 0 1-16,-27 0 0 16,-33 0-1-16,-22 0 1 15,-22 0-1-15,0 0 6 16,-40 0 13-16,-32 0-19 15,-28 0 1-15,-22 0-1 16,-18 4 1-16,4-2 1 16,22-2-1-16,32 0 1 15,35 0 0-15,27 0 0 0,20 0 0 16,0 0-2-16,26 0-10 16,34 0 10-16,25 0 5 15,17 0 4-15,14 0-4 16,11 0-1-16,-2 0 4 15,-7 0 1-15,-10 0-5 16,-21 0 2-16,-25 0-4 16,-20 0-1-16,-19 2 0 15,-15 2 3-15,-8-1 4 16,0-2 4-16,0 2 25 16,0-3 1-16,-10 0-13 0,-7 0-14 15,5 0-2-15,0 0-4 16,5 0 4-16,3 0-1 15,4 0 2-15,0 0 4 16,0 0-5-16,0 0 0 16,0 0-6-16,0 0 1 15,0 0-2-15,0 0 0 16,0 0-2-16,0 0 0 16,0 0 0-16,0 0 0 15,-2 0-1-15,2 0 0 16,0 0 1-16,0 0-1 15,0 0 0-15,0 0 0 16,0 0 1-16,0 0 0 16,0 0-2-16,0 0 2 15,0 0 0-15,0 0 0 0,0 0 1 16,0 0-2-16,0 0 2 16,0 0-1-16,0 0 1 15,0 0-1-15,0 0 0 16,0 0 2-16,0 0-2 15,0 0 0-15,0 0 0 16,0 0 0-16,0 0-1 16,0 0 1-16,0 0 0 15,0 0 0-15,0 0 1 16,0 0-3-16,0 0 4 16,0 0-3-16,0 0 2 15,0 0-2-15,0 0 2 0,0 0-1 16,0 0 0-16,0 0 0 15,0 0-1-15,0 0 2 16,0 0-3-16,0 0 4 16,0 0-3-16,0 0 1 15,0 0 0-15,0 0-1 16,0 0 1-16,0 0 0 16,0 0 0-16,0 0-1 15,0 0 1-15,0 0-1 16,0 0 0-16,0 0 0 15,0 0 1-15,0 0 0 16,0 0-1-16,0 0 0 16,0 0 1-16,0 0-1 15,0 0 0-15,0 0-1 16,0 0-2-16,0 0-66 0,0 0-89 16,0 0-266-16</inkml:trace>
  <inkml:trace contextRef="#ctx0" brushRef="#br0" timeOffset="85626.11">9393 8466 138 0,'0'0'0'0</inkml:trace>
  <inkml:trace contextRef="#ctx0" brushRef="#br0" timeOffset="87379.13">12094 12222 536 0,'0'0'161'16,"0"0"-76"-16,0 0-48 16,0 0 8-16,0 0 35 15,0 0 20-15,0 0-13 16,-16-2-6-16,18 2-22 15,7 0 0-15,0 0-11 0,2 0-2 16,3 6-7-16,3 2 3 16,6 2-11-16,3-1 8 15,8 2-12-15,3 1-9 16,9 2 11-16,0-4-15 16,-1 2 0-16,3-2-4 15,4 1-2-15,2-4-5 16,5 0 9-16,9 0-4 15,7-7 1-15,8 0 5 16,6 0 0-16,9-10 0 16,6-14-5-16,6-5 6 15,-4-2 1-15,-3-1-4 0,-7 0-2 16,-2-2 0-16,-1-2 6 16,-8-3-5-1,-5-1-2-15,-14-1-5 0,-8-1 2 16,-8-6-1-16,-13-2 1 15,-12-1 1-15,-12-6 2 16,-13 2-3-16,0-4 0 16,-35-5 0-16,-28-6-3 15,-24-3-2-15,-22 5-1 16,-25 6 0-16,-20 17-2 16,-21 12 2-16,-10 16 2 15,-12 10-2-15,0 7-5 16,7 0 3-16,3 10 1 15,2 10 1-15,7 2 0 16,8 8 2-16,3 4 0 0,9 7 2 16,13 3-1-1,18 3-2-15,23 3 3 0,21 3-2 16,19 5 3-16,16 9 2 16,22 9-3-16,21 8 0 15,5 0 1-15,16-6 0 16,28-10-1-16,15-7-2 15,23-9 1-15,23-10 7 16,24-8 3-16,14-8 3 16,4-2-7-16,-1-1-7 15,-1-9 6-15,-2 1-4 16,-5-5-4-16,-13-1 0 0,-16-6 0 16,-17 2 0-16,-24-5 0 15,-12 0 0-15,-16 0 0 16,-13 0 0-16,-9 0 0 15,-5 0 0-15,-4 0 0 16,0 0 0-16,4 0 0 16,6-6 0-16,4-13 0 15,18-5-47-15,17-2-135 16,-29 18-150-16,9 2-242 16</inkml:trace>
  <inkml:trace contextRef="#ctx0" brushRef="#br0" timeOffset="89146.75">15046 12240 517 0,'0'0'175'16,"0"0"-94"-16,0 0-55 15,0 0 7-15,0 0 12 16,0 0 41-16,0 0 30 16,28-6-44-16,15 13-19 15,9 5-19-15,7 1-10 16,11 4-3-16,14-3 23 16,19 5 13-16,15-1 24 15,7-2-38-15,6-2-15 0,0-1-16 16,6-3 1-1,-2-3-3-15,6-1-5 0,3-6 14 16,3 0 12 0,1 0-6-16,-11-13-3 0,-10-10-9 15,-11-2 3-15,-10 0 8 16,-13 0-5-16,-9-4-2 16,-8-3 1-16,-9-6-5 15,-9-5-2-15,-10-1-5 16,-13-3 0-16,-14-6 2 15,-11-7-1-15,-10-5-1 16,-5-2-3-16,-33-4-1 16,-22 3-2-16,-18 0 1 15,-25 3-1-15,-22 4 0 16,-23 11 1-16,-28 8 4 0,-13 12-4 16,-8 7 0-16,1 9-1 15,11 7-8-15,11 4 7 16,1 3 0-16,-1 0 0 15,2 3-1-15,-1 21 0 16,-2 8 2-16,7 8 1 16,10 3-1-16,15 7-2 15,16 5 1-15,21 9 2 16,15 9 2-16,18 6-1 16,19 8 4-16,25-3 0 15,27-6 2-15,2-10-2 16,56-10 9-16,29-11 3 15,21-7-2-15,23-6-1 16,19-6 5-16,10-8 4 0,9-8-12 16,4-6-9-16,-5-6 0 15,-8 0-3-15,-9 0 0 16,-15 0 0-16,-18-10 6 16,-16 0-3-16,-15-2 7 15,-17 4 2-15,-14 0 0 16,-16 5 0-16,-11-2-12 15,-12 3 0-15,-6 2 0 16,-2 0 0-16,-7 0 0 16,0 0 0-16,0 0 0 0,0 0 0 15,0 0 0-15,0 0 0 16,0 0 0-16,0 0 0 16,0 0 0-16,0 0 0 15,0 0 0-15,0 0 0 16,0 0 0-16,0 0 0 15,0 0 0-15,0 0 0 16,0 0 0-16,0 0 0 16,0 0 0-16,0 0 0 15,0 0 0-15,0 0 0 16,0 0 0-16,0 0 0 16,0 0 0-16,0 0 0 15,0 0 0-15,0 0 0 16,0 0 0-16,0 0 0 15,0 0 0-15,0 0 0 0,0 0 0 16,0 0 0 0,0 0 0-16,0 0 0 0,0 0 0 15,0 0 0-15,0 0 0 16,0 2 0-16,0 4 0 16,0-1 0-16,0 0 0 15,0-2 0-15,0 0 0 16,0-1 0-16,0-2 0 15,0 0 0-15,0 0 0 16,0 0 0-16,0 0 0 16,0 0 0-16,0 0 0 15,0 0 0-15,0 8-5 0,0 12-131 16,0 10-68-16,0-12-143 16,-14 7-463-16</inkml:trace>
  <inkml:trace contextRef="#ctx0" brushRef="#br0" timeOffset="91363.68">17309 9262 699 0,'0'0'139'0,"0"0"-77"0,0 0-56 15,0 0 18-15,0 0 46 16,0 0 9-16,0 0-20 0,56 6-10 16,-56 36-9-16,0 8-21 15,0 4-10-15,-14-1-5 16,3-5-4-16,1-4-2 15,0-6-36-15,6-9-45 16,2-4-97-16,2-25-36 16,0 0-139-16</inkml:trace>
  <inkml:trace contextRef="#ctx0" brushRef="#br0" timeOffset="91665.97">17583 9494 646 0,'0'0'157'0,"0"0"-96"16,0 0-49-16,0 0 30 15,0 0 49-15,114-4-8 16,-59-1-42-16,3-4-27 16,-2 4-14-16,-4-3 0 15,-6-1-60-15,-36 8-133 16,-4-2-72-16</inkml:trace>
  <inkml:trace contextRef="#ctx0" brushRef="#br0" timeOffset="92553.8">17082 9988 817 0,'0'0'147'0,"0"0"-128"0,0 0-16 15,0 0 36 1,125 2 53-16,-18-2-12 0,20-8-22 16,11 0-12-16,4 6 7 15,5 0-7-15,1 2-8 16,-8 0 11-16,-6 0 0 15,-12 0-29-15,-15 0-7 16,-16 0-2-16,-17 0-7 16,-23 0-1-16,-22 0-3 0,-13 0 2 15,-12 0-1 1,-4 0 0-16,0 0-1 16,-6 0-2-16,-19 0-39 0,-2 0-45 15,0 0-61-15,17 0-120 16,-2-4-288-16</inkml:trace>
  <inkml:trace contextRef="#ctx0" brushRef="#br0" timeOffset="103666">14032 11125 108 0,'0'0'168'0,"0"0"-112"15,0 0-14-15,0 0 8 16,0 0 14-16,0 0 4 15,0 0 3-15,-120 90 1 16,110-80-1-16,4-4-2 16,6-4 17-16,0 0-1 15,0-2-13-15,0 2-16 16,0-2-8-16,22 0 4 16,25-2 26-16,25-34 1 15,19-20-28-15,22-16-24 16,17-10-16-16,10-8-1 15,13-8 1-15,17 0-3 0,8 1 5 16,10-2 5 0,1 7-16-16,-14 2 0 0,-9 9-1 15,-19 15-1-15,-22 14 3 16,-23 16 6-16,-19 12 1 16,-19 7 7-16,-13 2 4 15,-12 7-5-15,-14 2-1 16,-8 2 2-16,-9 2-2 15,-1 2 5-15,-2 0 2 16,-3-2 6-16,2 2-9 16,1-2-8-16,-1 2-5 15,0 0-4-15,-2 0 4 16,1 0-4-16,-3 0 2 16,0 0-1-16,0 0-1 0,0 0-1 15,0 0 3-15,0 0-1 16,0 0 1-1,2 0 0-15,-2 0-2 0,0 0 0 16,0 0-1-16,0 0 4 16,0 0-3-16,0 0-1 15,0 0 0-15,0 0 0 16,0 0-1-16,0 0-2 16,0 0-24-16,3 0-55 15,6 0-56-15,-7 0-66 16,4 0-170-16</inkml:trace>
  <inkml:trace contextRef="#ctx0" brushRef="#br0" timeOffset="104663.3">17002 11203 550 0,'0'0'171'0,"0"0"-100"15,0 0-27-15,0 0 58 16,0 0 13-16,0 0-27 15,-9-31-19-15,14-2-12 16,15-9-2-16,1-7 2 16,4-9-4-16,0-10-9 15,4-5-17-15,0-14-7 16,4-7-5-16,1-5-2 0,-1 1-1 16,-2 9-1-16,-6 14 16 15,-8 15 9 1,-3 20 4-16,-8 9-25 15,-1 11-6-15,-3 8 1 0,2 2 1 16,-2 7 2-16,-2 0 5 16,4 1-3-16,-4 2-2 15,2 0-4-15,-2 0-4 16,0 0-2-16,0 0 0 16,2 0-1-16,-2 0 0 15,0 0 0-15,0 0-1 16,0 0 3-16,0 0-2 15,0 0 1-15,0 0-1 16,0 0 1-16,0 0-2 0,0 0 1 16,0 0 1-1,2 0-3-15,-2 0 3 16,2 0-2-16,0 0 7 0,1 0-3 16,-1 2 0-16,0 4-2 15,-2-2-1-15,2 2 1 16,-2-1-3-16,2-4 1 15,0 2-1-15,-2-2 1 16,2 1-1-16,-2 0 1 16,0 2-1-16,0-4 0 15,0 5 0-15,4-1-2 16,-2-4 0-16,2 5-28 16,5-3-33-16,4 2-66 0,3 4-55 15,-10-8-60-15,1 3-166 16</inkml:trace>
  <inkml:trace contextRef="#ctx0" brushRef="#br0" timeOffset="106016.34">17158 9274 375 0,'0'0'108'15,"0"0"-69"-15,0 0-13 16,0 0 27-16,0 0 20 15,0 0-1-15,0 0-14 16,12-28-13-16,-12 28-9 16,0 32 2-16,0 20 53 15,-6 17-28-15,-11 7-38 16,-1 2-13-16,3-5 3 16,-1-10-8-16,7-10-2 15,2-16-3-15,5-10 2 16,2-8-1-16,0-8 0 0,0-7-3 15,0-4-4-15,0 0-36 16,7-11-12-16,8-22-14 16,-1-12-25-16,-1-7 12 15,-2-6 23-15,-4-7 13 16,-5-4-2-16,-2-6 27 16,0-1 18-16,0 0 21 15,0 6 8-15,-9 10 9 16,0 11 3-16,2 11 14 15,1 14 15-15,-1 10 11 16,0 5-37-16,5 5-4 16,2 2-1-16,0 2-6 0,0 0-12 15,0 0-10-15,27 0-7 16,29 0 7-16,22 0 9 16,18 0-7-16,17 0-1 15,7 0 5-15,1 0-1 16,-3 0-6-16,0 0-7 15,2-3 3-15,3-1-5 16,8-4 5-16,-4 5-1 16,-4 3-2-16,-14 0 1 15,-23 0-3-15,-18 3 0 16,-24 12 7-16,-11 0 9 16,-12-1 12-16,-10 0-1 15,-5 2-4-15,-6 3-4 0,0 5 5 16,0 13 13-1,-11 4-10-15,-9 7-10 0,3 8 6 16,-2 4-2-16,11 4 1 16,1 6-7-16,5 1-4 15,2 5 0-15,0 1 9 16,0-6-5-16,0-4 0 16,17-11 14-16,2-8-4 15,0-12-8-15,1-8-14 16,-3-9 0-16,-7-10-2 15,-3-5 0-15,-5-4-1 16,-2 0 2-16,0 0 5 0,-7 0 2 16,-22-13-10-1,-6-8-12-15,-10-2-15 0,-1-2-34 16,-6-3-47-16,-4 1-60 16,35 18-103-16,-4-1-352 15</inkml:trace>
  <inkml:trace contextRef="#ctx0" brushRef="#br0" timeOffset="106848.59">18452 8319 497 0,'0'0'189'0,"0"0"-105"0,0 0-25 16,0 0 55-16,0 0 19 16,0 0-48-16,-31 24-33 15,-13 2-8-15,3 4 11 16,6-5-7-16,8 1 5 16,9-4-10-16,7 0-23 15,11 2-10-15,0 1-2 16,0 0 4-16,20 0-4 15,16-4 3-15,9-3-7 16,-1-4 1-16,1 0-1 16,-7 1-4-16,-7-3 4 15,-9 1-4-15,-9-2 2 0,-13-1-1 16,0 4 2-16,-20 4 4 16,-24 3-4-16,-8-4-2 15,2-1 0-15,-2-6-1 16,7-1-1-16,9-4-7 15,12-4-18-15,9-1-31 16,12 0-53-16,3-8-14 16,7-21-61-16,13 13-48 15,3 0-129-15</inkml:trace>
  <inkml:trace contextRef="#ctx0" brushRef="#br0" timeOffset="109780.61">18978 8562 379 0,'0'0'138'0,"0"0"-84"16,0 0-48-16,0 0 4 16,0 0 6-16,0 0 10 15,4-42 18-15,-2 32-17 0,6-1-17 16,-2 2-2-16,-1 1 3 15,-1 2 4-15,-2 0 17 16,-2 2 5-16,0 4 5 16,0 0 10-16,0 0 10 15,0 0 0-15,0 0-28 16,-15 8-20-16,-5 11 7 16,1 0 13-16,4 3 5 15,-1 4-5-15,3 1 1 16,0 3-9-16,-3 2-7 15,8-3 2-15,5-3-11 16,3-4 7-16,0-4-17 0,22-5 11 16,9-3-1-1,8-6-5-15,1-4-5 0,2 0-9 16,1-2-48-16,-4-16-14 16,1-2-46-16,3-4-54 15,-34 11-13-15,-1 1-109 16</inkml:trace>
  <inkml:trace contextRef="#ctx0" brushRef="#br0" timeOffset="110436.31">19370 8570 335 0,'0'0'166'15,"0"0"-74"-15,0 0-27 16,0 0 7-16,0 0-20 16,0 0 2-16,-56 50 5 0,32-26 17 15,4 7 3 1,4-7-25-16,8-2-18 0,1 0 2 15,7-4-8-15,0-3-3 16,0-3-8-16,17-5-16 16,10-3 5-16,2-4-4 15,2 0 1-15,-1 0-5 16,-1-14-12-16,-5 3-8 16,-4-8 6-16,-4 2 0 15,-3 1 10-15,-6 1 3 16,-5 2 1-16,0 4 0 15,-2 0 1-15,0 5 2 16,0 4 2-16,0 0 1 16,0 0 6-16,0 0-11 0,0 0 0 15,0 24-1-15,0 5 13 16,0 4-8-16,0-3-4 16,13-3-1-16,14-5 1 15,4-8-2-15,5-8 2 16,-1-6-2-16,2 0-5 15,-9 0-4-15,-1-22 0 16,-2-4-2-16,-5-7-2 16,-5 0 13-16,1-7 1 15,-3-5 0-15,1-5 1 16,1-7 1-16,1-1 1 16,-1-7 5-16,-1 5 7 0,3 2 1 15,0 10 4-15,-5 10-9 16,-3 13 6-16,-1 12 7 15,-8 10 1-15,0 3-4 16,0 0-14-16,0 20-5 16,-6 24 16-16,-11 15 13 15,-6 13-17-15,4 4-7 16,3 2-3-16,1-4-3 16,5-12-1-16,8-9 0 15,2-13-1-15,0-10-47 16,2-8-46-16,19-9-40 15,-13-13-190-15,1 0-51 16</inkml:trace>
  <inkml:trace contextRef="#ctx0" brushRef="#br0" timeOffset="110796.35">19963 8758 554 0,'0'0'199'0,"0"0"-162"0,0 0-34 15,0 0-2-15,0 0 45 16,0 0 4-16,95-50 2 16,-72 29-13-16,-5-6-23 15,0 2-12-15,-7-2-3 16,-6 3 1-16,-3 4 3 16,-2 6 0-16,0 4 15 15,0 8 44-15,-16 2-1 0,-11 0-3 16,-2 18-9-16,1 10 6 15,3 5-1-15,7 0-7 16,11-1-12-16,7-3-16 16,0-5 10-16,5-4-7 15,24-4 8-15,6-6-7 16,10-4-11-16,-1-6-5 16,2 0-9-16,-2 0-4 15,-7 0-60-15,3 0-51 16,-32 0-82-16,-2-5-204 15</inkml:trace>
  <inkml:trace contextRef="#ctx0" brushRef="#br0" timeOffset="116079.31">18448 9310 352 0,'0'0'164'16,"0"0"-93"-16,0 0-20 15,0 0 25-15,0 0 0 16,0 0-9-16,2-4 3 16,-2 10-15-16,0 14 13 15,-6-2-12-15,-3 0-9 16,4-1-11-16,-2-2-7 16,3 2-3-16,0-6-8 15,1 1-1-15,1-2-7 0,2-2-2 16,0-1-4-16,0-4-1 15,0 0-2-15,0-3-1 16,0 0 2-16,0 1 2 16,9-1-3-16,2 3 4 15,3 1-5-15,-1-1 1 16,0 2-1-16,0-2 0 16,3 6 3-16,-3-1-3 15,1 2 2-15,-1 2-2 16,-2 0 0-16,-1 2 2 15,-4-2-1-15,-2 0 0 16,-4 0 0-16,0-2 3 16,0 2 2-16,0-1 7 15,-18-3-1-15,-1 5 4 0,-6-5-6 16,-2-2-4-16,0 0-3 16,6-3 0-16,-2-3-3 15,3 0-8-15,5 0-32 16,-1 0-24-16,7-13-33 15,5-7-93-15,4 10-28 16,0 0-68-16</inkml:trace>
  <inkml:trace contextRef="#ctx0" brushRef="#br0" timeOffset="116529.95">18468 9351 542 0,'0'0'126'0,"0"0"-63"0,0 0-12 15,0 0 15-15,0 0 33 16,0 0 12-16,0 0-27 16,-33 0-8-16,33 0-39 15,0-1-17-15,13-3-3 0,18-2 12 16,7-2 4-16,7-2 2 16,-3 2-5-16,-5 4-12 15,-3 0-1-15,-10 4-3 16,-3-2 4-16,-8 2 1 15,-1 0 6-15,-6 0-6 16,-6 0-5-16,0 0-5 16,0 0 5-16,0 0-1 15,0 0-8-15,0 0-4 16,0 0-1-16,0 0-16 16,0 0-81-16,7 2-77 15,-5 6-56-15,2-2-326 0</inkml:trace>
  <inkml:trace contextRef="#ctx0" brushRef="#br0" timeOffset="119596.06">20531 9376 656 0,'0'0'147'15,"0"0"-94"-15,-126 27-13 16,99-16 45-16,11-3-9 16,7-2 0-16,7 1-20 15,2 4-27-15,0 4-22 16,9 6 15-16,15 0-12 15,3 0-4-15,2-1-2 16,-2 1-3-16,-1-1 1 16,-4-2-1-16,-3-2 1 15,-11-4-2-15,-3 0 2 0,-5-2 1 16,0 5 11-16,-13 2 6 16,-21-1-7-16,-6 1-6 15,-2-6-6-15,2-1 1 16,1-4-1-16,10-2-1 15,14-2-8-15,9-2-15 16,6 0-14-16,0 0-66 16,26-16-43-16,16-10 24 15,14-2 54-15,7-2 5 16,-3 4 13-16,-2 0 7 16,-10 6 1-16,-7 4 42 15,-15 6 4-15,-10 4 41 16,-7 2 17-16,-7 4-1 15,-2 0 20-15,0 0 18 16,0 0-29-16,0 14-14 0,-7 11-5 16,-6 2 2-1,4-7-24-15,7-2-8 0,2-6-10 16,0-3-4-16,0-6 0 16,9-3-3-16,11 0 2 15,4 0 1-15,5-8-3 16,0-10-4-16,-2-1-2 15,-7 6-11-15,-4 1 13 16,-8 6 0-16,-3 2 1 16,-3 4 0-16,-2 0-1 15,0 0 0-15,3 0-10 16,-1 18 10-16,5 4 0 0,3-6 1 16,11-4 0-16,4-8-1 15,8-4 0 1,2 0 1-16,5-26-1 0,0-12 0 15,3-8-4-15,-5-6-6 16,-7 0 9-16,-7-3 1 16,-3 4 3-16,-10 1 1 15,-3-3-1-15,-3 5 14 16,-5 5 5-16,0 1 18 16,0 13 2-16,0 11-6 15,0 8-4-15,0 7 8 16,0 3-12-16,-7 9-24 15,-1 35 0-15,-6 16 2 0,-2 12 7 16,8-4-5-16,3-10-6 16,5-3 0-16,0-11-1 15,0-7 0-15,3-7 0 16,10-10-1-16,-3-3 1 16,2-7-2-16,-1-2-8 15,-2-2-2-15,2-3-9 16,-2 2 4-16,0-1 11 15,-5-2-1-15,1 2-5 16,-3-2-5-16,-2-2 11 16,0 2 2-16,0-2 3 15,0 4-1-15,0 3-3 16,0 0 4-16,0 0 2 16,-9 0 0-16,0-1-2 0,1 0 1 15,-2-2-1-15,3 0 1 16,3-1-1-16,2-3 2 15,0 0-2-15,2 0 3 16,0 0-1-16,-2 0-1 16,0 0 2-16,-1 0 0 15,-1 0-3-15,-1 0 0 16,0 0 0-16,3 0 1 16,0 0-1-16,2 0 0 15,-2 0 0-15,2 0 0 16,0 0-1-16,0 0 1 15,0 0-1-15,0 0 0 16,0 0 1-16,0 0-2 16,0 0 2-16,0 0 0 0,0 0 1 15,0 0-1-15,-2 0 2 16,2 0-2-16,-2 0 0 16,2 0 0-16,-3 0-2 15,3 0 0-15,0 0 0 16,0 0-5-16,0 0-4 15,0 0-4-15,0 0-20 16,0 0-42-16,0-3-23 16,0 1-87-16,0 0-10 15,0-2-76-15</inkml:trace>
  <inkml:trace contextRef="#ctx0" brushRef="#br0" timeOffset="119996.4">21500 9551 627 0,'0'0'98'0,"0"0"-67"0,0 0 23 16,0 0 40-16,0 0 20 15,0 0-26-15,0 0-18 0,-64 112-29 16,64-78-9-16,0 0-15 16,0-2 5-16,0-2-1 15,0 1 10-15,4-1 0 16,-2-1 9-16,-2 1 3 16,0 1-13-16,0-5-5 15,0 0 2-15,-13-4-5 16,-3-3-2-16,-1-6-8 15,-3-3-5-15,-1-2-4 16,2-4 0-16,-2-4-3 16,-1 0 0-16,2 0-40 15,6-29-38-15,6-10-62 16,8 15-79-16,0-2-135 16</inkml:trace>
  <inkml:trace contextRef="#ctx0" brushRef="#br0" timeOffset="120179.25">21423 9346 961 0,'0'0'197'16,"0"0"-172"-16,0 0-25 16,0 0-11-16,0 0-23 15,0 0-34-15,62-14-84 16,-55 14 37-16,-1 0-87 15</inkml:trace>
  <inkml:trace contextRef="#ctx0" brushRef="#br0" timeOffset="120962.79">21739 9557 642 0,'0'0'149'0,"0"0"-98"16,0 0-17-16,0 0 30 15,0 0-21-15,0 0 4 16,0 0-3-16,15-56-10 0,-15 48 5 16,0 2 0-1,0 0-20-15,0 4-9 0,-9 2 7 16,-1 0 8-16,-2 0-14 15,-1 0-1-15,4 6-7 16,2 8-1-16,5 2 1 16,2-2-1-16,0 0 0 15,2 0-1-15,18-2 3 16,5-2-2-16,0-4-2 16,1-6 3-16,-2 0-1 15,1 0 0-15,-5 0-2 16,-2-10 2-16,-5-2-1 15,-4-4-1-15,-2 1-2 0,-5 2-1 16,-2-1-2 0,0 6 5-16,0-1 0 0,0 8 0 15,-2-1-1-15,-5 2-2 16,3 0 0-16,-1 0-4 16,5 0 2-16,0 16 1 15,0 4 3-15,0-3 1 16,0 6-1-16,11-5 0 15,10-4 0-15,1-6 0 16,4-4-6-16,7-4 1 16,2 0 3-16,5-20 3 15,-1-12-4-15,1-9 1 16,1-6 3-16,-3-10 1 16,-1-2 2-16,-3-8 4 0,-5-2 2 15,0-2 1-15,-11-3 1 16,-3 1 4-16,-9 3-2 15,-2 6 17-15,-4 10 7 16,0 12 15-16,0 18 10 16,0 15-12-16,0 8-1 15,0 1-22-15,-10 12-26 16,-7 38 1-16,-10 32-2 16,-6 24 12-16,1 13-6 15,1 1-4-15,6-6 0 16,7-13-2-16,7-21 0 15,11-20-37-15,0-20-34 16,3-18-45-16,15-20-49 0,-10-2-148 16,-3-20-206-1</inkml:trace>
  <inkml:trace contextRef="#ctx0" brushRef="#br0" timeOffset="121196.28">22061 9356 921 0,'0'0'77'0,"0"0"-77"16,0 0 0-16,0 0 1 15,119 48-1-15,-72-21 23 16,-1 3 30-16,-3-3 15 0,-1 2-14 16,-4-8-43-16,-3-2-11 15,-3-2-5-15,-10-9-43 16,-6-2-55-16,-7-6-117 15,-9 0-36-15,0 0-179 16</inkml:trace>
  <inkml:trace contextRef="#ctx0" brushRef="#br0" timeOffset="121495.9">22494 9363 73 0,'0'0'639'0,"0"0"-590"15,0 0-43-15,0 0 46 0,0 0 36 16,118 40-8 0,-89-15-11-16,-4 0 1 0,-1-3-8 15,-2-7-12-15,-4-2-35 16,-5-5-6-16,-5-2-6 16,-4-4 1-16,-4-2 2 15,0 0 26-15,0-4 21 16,0-18-36-16,0-6-12 15,0 0-4-15,0-1 0 16,0 3-1-16,0 2 0 16,0 3-1-16,0 0-21 15,6 5-36-15,15 9-35 0,-13 7-125 16,-1 0-81 0</inkml:trace>
  <inkml:trace contextRef="#ctx0" brushRef="#br0" timeOffset="121863.14">22936 9481 810 0,'0'0'91'0,"0"0"-81"16,0 0 8-16,0 0 21 16,0 0-12-16,0 0 22 15,120-56 14-15,-105 30-25 16,-4-1-18-16,-6 6 1 15,-3 4-12-15,-2 5 0 16,0 4 26-16,0 4 4 0,-2 4-4 16,-12 0 1-1,1 2-9-15,-1 18-5 0,6 4 11 16,8 2-7-16,0-2-10 16,8 1 1-16,33-10 20 15,14-4-12-15,11-7-15 16,2-4-8-16,-1 0-2 15,-5 0-34-15,-10 0-20 16,-10-3-37-16,-11-1-22 16,-8 3-32-16,-15 1-71 15,-8 0 5-15,0 0-329 16</inkml:trace>
  <inkml:trace contextRef="#ctx0" brushRef="#br0" timeOffset="122262.12">20226 10006 1111 0,'0'0'19'0,"0"0"-19"0,160-6-2 16,1-12 2-16,40-1 68 16,23 5 32-16,17-5-15 15,4 5-34-15,-14-2-29 16,-5 3-9-16,-10 6-4 15,-14-1-3-15,-8 1-3 16,-18 5-1-16,-24 2-2 16,-21 0 0-16,-30 0-4 15,-30 0-51-15,-31 0-41 16,-30 0-57-16,-18 0-159 16,-34 0 13-16</inkml:trace>
  <inkml:trace contextRef="#ctx0" brushRef="#br0" timeOffset="122546.36">20825 10221 573 0,'0'0'148'16,"158"0"-71"-16,-17-10 15 16,21-8 93-16,12 0-54 15,3 1-25-15,0 5-11 0,2 6-2 16,-7 4-40-16,-10 2-28 16,-10-1-24-16,-13-4-1 15,-11-1-72-15,-5-3-99 16,-102 2-144-16,-2-2-376 15</inkml:trace>
  <inkml:trace contextRef="#ctx0" brushRef="#br0" timeOffset="123046.29">24000 8947 894 0,'0'0'173'0,"0"0"-121"0,0 0 21 0,0 0 12 15,0 0 16-15,0 0-4 16,0 0-15-16,-46 96 22 16,32-27-40-16,3-1-15 15,5-4-18-15,-1-4-16 0,4-4-2 16,3-6-10-16,0-3-3 16,0-5-7-16,0-4-72 15,0-4-110-15,0-30-133 16,0-3-452-16</inkml:trace>
  <inkml:trace contextRef="#ctx0" brushRef="#br0" timeOffset="123413.04">23864 9771 696 0,'0'0'149'0,"0"0"-56"16,0 0 50-16,0 0-5 0,0 0-21 16,0 0-12-1,5 42-31-15,-20-19-15 0,-1-2-3 16,7 2-26-16,5-4-17 16,4 0 6-16,0-9 3 15,21-6 4-15,22-4 1 16,10 0-7-16,3-14-5 15,0-12 1-15,-14 2-7 16,-15 2-2-16,-14 0 3 16,-13 1 10-16,0 3 2 15,-29 2-14-15,-11 7-7 16,-2 2-1-16,4 7 0 0,9 0-52 16,6 0-56-16,19 0-173 15,0 7-520-15</inkml:trace>
  <inkml:trace contextRef="#ctx0" brushRef="#br0" timeOffset="126596.74">25516 13297 859 0,'0'0'169'16,"0"0"-139"-16,0 0-23 16,0 0 29-16,-137-3 40 15,73 3 5-15,-11 0-4 16,-17 0-8-16,-15 0-19 16,-18 7-10-16,-16-3-18 15,-15-4-3-15,-8 0-10 16,-8 0-1-16,-4 0 6 15,7 0 7-15,11-7 4 16,16 0-9-16,25-1-1 0,22-3-6 16,18 4 2-16,17-4 6 15,16 4-1-15,11 3-4 16,10 0-7-16,12-1 2 16,6 5-2-16,5-1-5 15,0 1 0-15,0 0 0 16,0 0-3-16,0 0-8 15,0 0-48-15,0 0-49 16,0 0-42-16,5 0-11 16,2 0-66-16,-3 0-103 15</inkml:trace>
  <inkml:trace contextRef="#ctx0" brushRef="#br0" timeOffset="126979.4">23214 12829 548 0,'0'0'174'0,"0"0"-98"16,0 0-47-16,0 0 34 15,0 0 29-15,0 0 35 0,31 39-11 16,-76 5-32 0,-15 8-40-16,-7 4-20 0,-2 0-2 15,3 2 12-15,3 4 2 16,10 4 3-16,8 5-14 16,11-7 5-16,15-2-7 15,19-12-7-15,0-6-4 16,44-6 10-16,23-10-5 15,15-6-10-15,12-10-5 16,-1-7-2-16,3-4-20 16,-2-1-60-16,-5 3-52 15,-64-3-78-15,-5 0-176 16</inkml:trace>
  <inkml:trace contextRef="#ctx0" brushRef="#br0" timeOffset="128013.05">26366 12489 1017 0,'0'0'161'0,"0"0"-87"16,-127-85-64-16,115 81-4 16,8 0-1-16,4-1 48 15,27 1 9-15,33-5-6 16,23 1 3-16,9 8-27 16,-10 0-16-16,-15 2-7 15,-16 26 3-15,-17 8 16 16,-17 11 16-16,-10 7-9 0,-7 6-13 15,-5 1 2 1,-26 0-16-16,-6-2-1 0,-3-5-7 16,-1-3 0-1,3 3-28-15,3 3-84 0,-1 3-59 16,24-42-87-16,2-1-293 16</inkml:trace>
  <inkml:trace contextRef="#ctx0" brushRef="#br0" timeOffset="128330.66">26536 13508 632 0,'0'0'177'0,"0"0"-56"0,0 0-27 16,0 0 55-16,0 0-23 15,-58 138-22-15,23-97-17 16,10-2-3-16,15-7-10 15,10-6-26-15,10-8-15 16,34-10-2-16,10-8 2 16,4 0-2-16,0-26-3 15,-12-6-4-15,-10 2 7 16,-12-1-2-16,-12 2-1 16,-12 3-7-16,0-2-8 15,-16 7-3-15,-17 3-7 16,-3 8-3-16,3 9-2 15,2 1-11-15,0 0-59 16,1 15-61-16,19-1-137 0,2 2-276 16</inkml:trace>
  <inkml:trace contextRef="#ctx0" brushRef="#br0" timeOffset="136017.15">23428 7979 485 0,'0'0'35'0,"118"12"-25"15,-65-10-2-15,-4-2 28 16,-5 0 16-16,-8 0 13 16,-11 0-19-16,-9 1-19 0,-12 2-19 15,-4 1-8-15,0 3 4 16,-27 6 21-16,-17-2-9 15,-12 4-11-15,-4-5-2 16,-2-2-1-16,1-2 1 16,6-3 0-16,1-2 1 15,8-1-3-15,3 0 2 16,5 0-1-16,7 0 3 16,2 0 5-16,11 0 7 15,9 0 7-15,7-1 16 16,2 1-3-16,0-3-27 0,14 3-1 15,19 0 3 1,7-2 9-16,7 0-12 0,-3 0-1 16,-4 0-4-1,-4-2 0-15,-12 2-1 0,-8 2-2 16,-9-2-1-16,-5 2 1 16,-2 0 6-16,0-4 11 15,-7 2 0-15,-19-4-15 16,-8 1-6-16,1 2 4 15,0-3-2-15,6 1 2 16,2 0 2-16,8 1-1 16,5 0-2-16,5 1 10 15,7 2 16-15,0-1-6 16,11 2-12-16,23-2-3 0,9-2 4 16,3 2-3-16,-1-2-2 15,-7 2-3 1,-7 2 6-16,-13-3-2 15,-9 3-1-15,-9 0-4 0,0 0 5 16,-16 0 5-16,-26 0-5 16,-10 0-5-16,-3 0 0 15,4 0 0-15,3 0 1 16,8 3-2-16,7-1 2 16,8 2-1-16,8-4 0 15,8 0 1-15,6 0-1 16,3 0-2-16,0 2 0 15,7 0-2-15,24 2 4 16,10-1 1-16,9-3 3 16,4 0-3-16,-4 0 1 15,-8 0-1-15,-16 0 0 0,-11 0 1 16,-9 0 0-16,-6 0 2 16,-18 3 10-16,-29 5-12 15,-15 4 0-15,-4 0-2 16,6-2 0-16,7-2 0 15,13-4-2-15,11 0 2 16,14-2 2-16,10 1-2 16,5-2 0-16,0-1-6 15,25 1 3-15,17-1 3 16,12 0 3-16,4 0-2 0,0 0-1 16,-8 0 1-16,-7 0 0 15,-12 0-1-15,-13 0 1 16,-10 0-1-16,-6 0 2 15,-2 0 0-15,0 0 3 16,0 0 14-16,0 0-5 16,0 0-10-16,-10 0-2 15,-1 0-1-15,4 0-2 16,0 0 2-16,5 0-2 16,0 0 1-16,2 0-1 15,0 0-1-15,0 0-1 16,0 0-5-16,0 5-1 15,11 0-4-15,5 2-10 16,0-1-6-16,-3-2-12 0,3 0-13 16,-6 0 2-1,-1-2-16-15,0-2-46 0,-4 0 35 16,1 0 5-16,-3 0-32 16,-3 0-54-16,0 0-241 15</inkml:trace>
  <inkml:trace contextRef="#ctx0" brushRef="#br0" timeOffset="149512.2">21213 13118 429 0,'0'0'67'0,"0"0"-62"0,0 0-3 16,0 0 36-16,140 0 18 15,-86 0-22-15,4 0 1 16,4 0-10-16,3 0-10 15,-1 0-4-15,1 0-2 16,-1 0-2-16,4 0-3 16,9 0 0-16,19 0 1 15,11 0 22-15,12-2-9 16,2-2-13-16,-5 2-4 16,-4 2 0-16,-14 0-1 0,-7 0 1 15,-12 0-1-15,-10 0 6 16,-7 0 1-1,-6 0-6-15,-3 0 1 0,-4 2-1 16,-7 0-1-16,-3-2 1 16,-10 0-1-1,-8 0 0-15,-7 0-7 0,-5 0-27 16,-7 0-58-16,-2 0-69 16,0 0-45-16</inkml:trace>
  <inkml:trace contextRef="#ctx0" brushRef="#br0" timeOffset="150414.51">21201 14002 516 0,'0'0'62'16,"0"0"0"-16,0 0-51 0,175-9 7 15,-97 5 25 1,16-1 8-16,10-2-9 0,5-2-4 16,4 3 2-16,8 2-12 15,1 3-21-15,3 1 15 16,-5 0 16-16,-3 0-1 16,-7 0-20-16,-4 0-11 15,-6 0-4-15,-7 1 1 16,-6 3 6-16,-4-4 4 15,-8 2-7-15,-8-2-5 16,-9 0 1-16,-8 0 1 0,-15 2-3 16,-6 0 0-16,-12 1 2 15,-5-2-2-15,-10-1-1 16,-2 2-6-16,0 2-16 16,-4 2-19-16,-23 0-71 15,-8 1-18-15,14-2-97 16,-4-5-248-16</inkml:trace>
  <inkml:trace contextRef="#ctx0" brushRef="#br0" timeOffset="151129.79">21149 14868 565 0,'0'0'83'0,"0"0"-49"0,137 4-4 0,-60-4 19 15,9-1-10-15,5-11-7 16,6 0-6-16,1-2 3 16,6 2 13-16,12-2 8 15,11 0-11-15,8 0-13 16,2 1-15-16,-2-1-3 16,-6 2-5-16,-10 2 2 15,-12 1 8-15,-15 4 6 16,-21 1-14-16,-18 4 1 15,-15 0-1-15,-13 0-2 0,-10 0-2 16,-8 0-1 0,-5 0 0-16,-2 0-31 0,-2 2-52 15,-29 11-74-15,6-10-39 16,-2 1-362-16</inkml:trace>
  <inkml:trace contextRef="#ctx0" brushRef="#br0" timeOffset="151729.26">21126 15779 612 0,'0'0'64'0,"0"0"-7"0,150 0-53 16,-66-8 0-16,19-1 22 16,11 3 32-16,-2 6-15 15,7 0 7-15,3 0 30 16,7 0-14-16,6 0-25 16,-6 0-23-16,-5 0-11 0,-13 0-6 15,-5 5 2-15,-13 0-3 16,-10 0 1-16,-14 3 0 15,-13-2-1-15,-14-2 0 16,-16 0-19-16,-11 2-51 16,-15 1-72-16,0-2-19 15,-29 0-160-15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5-02-03T23:18:38.840"/>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70C0"/>
    </inkml:brush>
  </inkml:definitions>
  <inkml:trace contextRef="#ctx0" brushRef="#br0">11086 10030 464 0,'0'0'141'0,"0"0"-71"15,0 0-18-15,0 0 21 16,0 0 14-16,0 0 7 16,0 0-9-16,-29-10-23 15,27 10-9-15,2 0-9 0,-2 0-13 16,2 0-7-16,0 0-9 15,0 0 3-15,0 0 2 16,0 0 4-16,-2 0-5 16,2 0 3-16,-2 0-3 15,2 0-2-15,0 0 1 16,0 0-1-16,0 0 1 16,0 0-4-16,0 0 1 15,0 0 0-15,0 0-1 16,0 0 2-16,0 0 3 15,0 0 0-15,0 0-6 16,0 0 2-16,0 0-2 16,0 0 1-16,0 0 1 15,0 0 3-15,0 0-4 16,0 0-1-16,0 0-3 0,0 0 0 16,0 0-1-16,0 0-1 15,0 0 2-15,0 0-7 16,0 0 5-16,0 0-4 15,-2 0 4-15,2 0-4 16,0 0 1-16,0 0-2 16,0 0 3-16,0 0-1 15,0 0 1-15,0 0 0 16,0 0-2-16,0 0 1 16,0 0-2-16,0 2 1 15,0 2 4-15,2 0 2 16,13 3 1-16,1-4-1 0,5 1-1 15,12 1-2-15,9-4 5 16,14-1-1-16,19 0 7 16,10 0-6-16,4 0-6 15,-2 0 2-15,-5 0 2 16,-2-1-3-16,-2-2-5 16,-2 1 4-16,-1 2-4 15,0 0 3-15,-2 0-3 16,-2 0 3-16,-4 0 3 15,-6 0 1-15,-9 0-3 16,-7 0 0-16,-5 0 3 0,-4 0 0 16,-5 0-5-1,-4 0-4-15,-7 0 0 0,-3 0 0 16,-3 0 0-16,-5 0 0 16,-3 0 0-16,-1 0 0 15,-3 0 0-15,1 0 0 16,-3 0 0-16,0 0 0 15,0 0 0-15,0 0 0 16,0 0 0-16,0 0 0 16,0 0 0-16,0 0 0 15,7 0 0-15,-1 0 0 16,7 0-91-16,5 18-98 16,-9-8-108-16,3 5-215 15</inkml:trace>
  <inkml:trace contextRef="#ctx0" brushRef="#br0" timeOffset="566.64">13160 11147 695 0,'0'0'218'0,"0"0"-49"16,0 0-96-16,0 0 19 0,0 0 1 15,0 0 3-15,0 0-19 16,-23 0-36-16,54 2-15 15,22 0 15-15,19-2 6 16,11 2-10-16,11-2-3 16,9 0-6-16,4 0 3 15,4 0 7-15,-4 0-9 16,-11 0-9-16,-16 0-11 16,-17 0 1-16,-16 0-9 15,-16 2 0-15,-14 8-1 16,-8 1-4-16,-7 4-41 15,-2 8-52-15,3 6-95 16,-3-15-134-16,0 2-504 0</inkml:trace>
  <inkml:trace contextRef="#ctx0" brushRef="#br0" timeOffset="1183.84">14687 12631 685 0,'0'0'338'0,"0"0"-196"16,0 0-100-16,0 0 10 15,0 0 17-15,0 0 9 0,4-4 13 16,-4 4-19-16,11 0-22 16,20 0-11-16,21 0 21 15,24 0-12-15,16 0-16 16,8 0-8-16,2 0-2 15,-7-8-5-15,-5 0-4 16,-12 2 4-16,-11 4-3 16,-11 0-2-16,-17 2 0 15,-14 0-1-15,-14 0-1 16,-9 0-8-16,-2 0 3 16,0 0-1-16,-11 0 1 0,-16 0-5 15,-8 13-34-15,2 1-44 16,6 1-62-16,2 3-78 15,21-14-102-15,2 2-299 16</inkml:trace>
  <inkml:trace contextRef="#ctx0" brushRef="#br0" timeOffset="4116.6">18751 10600 577 0,'0'0'120'0,"0"0"-28"16,0 0-69-16,0 0-16 16,0 0 16-16,0 0 110 0,0 0-19 15,83 168-31-15,-62-72-36 16,0 21-11-1,-8 21-12-15,-6 24-7 0,-7 25-8 16,0 19 8-16,0 23-2 16,-16 9 10-16,-6-2 7 15,-7-2 34-15,-5-12-4 16,-8 1-13-16,-12 1-8 16,-4 7 1-16,-4 5-3 15,0-3-6-15,4 1-18 16,5-12 8-16,4-6-2 15,7-9-4-15,3-14-7 16,11-15 4-16,5-18-5 0,5-12 5 16,5-9 2-1,4-10-1-15,-2-8-2 0,0-14-3 16,-3-12-4-16,-1-16-3 16,-3-16 1-16,-4-5-2 15,-3-13 1-15,3-4-3 16,1-15 3-16,9-12-2 15,5-7-1-15,5-7-9 16,2-3-20-16,0-33-32 16,0-19-45-16,0-11-8 15,9-24-2-15,17-24-31 16,12-25-58-16,-18 72-130 16,2-10-195-16</inkml:trace>
  <inkml:trace contextRef="#ctx0" brushRef="#br0" timeOffset="5867.34">18466 10760 471 0,'0'0'56'15,"0"0"-47"-15,146-42-8 16,-67 31 4-16,8 3 11 16,9-5 43-16,8 5-3 0,12 2-19 15,11 0-17-15,12 3-8 16,5 2 1-16,5-2-3 16,5 1-1-16,6-2 16 15,14 1 46-15,13-3 10 16,19-1-40-16,18 6-10 15,17-3-3-15,9 4-14 16,3 0-7-16,4 0 1 16,4 1-2-16,6 8 1 15,16-2 1-15,11-3-7 16,-4 2 5-16,-5 1-1 16,-5-4 1-16,-1 2-3 15,4-5 2-15,5 0-4 0,-1 0 1 16,-9 0-1-16,-6 0 4 15,-8 0-4-15,-8 0 4 16,-3-5-5-16,-10-1 0 16,-16-1-2-16,-13 0 4 15,-23-2-2-15,-14 1 0 16,-5 0 0-16,-10-7 2 16,-4-1-2-16,-6 1 0 15,-16-1 0-15,-11 4-2 16,-8 1 4-16,-14-3-3 15,-11 4 2-15,-15 1-1 16,-5-4 0-16,-13 3 1 16,-1 1 0-16,-6 0 0 0,-5-1 0 15,-7 0 0 1,-2 2-1-16,-9 0 1 0,-4 3 0 16,-8 0 0-16,-5 1-1 15,-6 2 1-15,-2 2 3 16,-4 0 2-16,2 0 0 15,1 0-5-15,1 2 0 16,6 24 15-16,-4 16-8 16,-2 18 22-16,-2 16-13 15,-2 17-6-15,0 17-4 16,0 18-1-16,-15 21 11 0,-9 17-2 16,-3 25-1-16,0 15 3 15,0 17 14-15,2 10-13 16,2-1 2-16,-6 5 16 15,-7 1-9-15,0 13-3 16,-2 0-1-16,5-1-1 16,4-7-5-16,6-20-2 15,12-19 1-15,11-14 13 16,0-5 6-16,7-6-13 16,22-8-6-16,6 3-3 15,-4-12-7-15,-2-4-2 16,-4-3-1-16,-7-5 0 15,0-8 2-15,-7-12-5 16,0-5 2-16,-6-13 1 16,-1-9 0-16,-4-13 1 0,0-9-2 15,0-16 0-15,-13-7-2 16,-12-12 3-16,-10-1-2 16,-10-5 1-16,-10-5-2 15,-15 3 5-15,-10-1-2 16,-11-9 2-16,-9-10-2 15,-10-6-2-15,-4-8 2 16,-6-4-2-16,-7 0 1 16,-8 0 0-16,-13 0 0 15,-10 0-2-15,-8-4-1 16,-13 1-3-16,-12-2 2 16,-19 1 2-16,-13-6 0 15,-15 2 2-15,-14-2-1 0,-11-2 1 16,-13-2-2-16,-9 4-2 15,-14 2 2 1,-17 8 0-16,-14 0 2 0,-9 0 1 16,-13 0-2-16,-2 10 2 15,-8 8 9-15,9 2-1 16,7-2 3-16,14 4-3 16,14-2 15-16,13 3 2 15,10-8-4-15,14-1-11 16,21-4 0-16,11-2-13 15,14-8-2-15,17 0 2 16,13 0 0-16,20 0 0 0,23 0-6 16,25-14-27-16,31-8-55 15,27-18-51-15,33-14-78 16,46 24-62-16,31-6-195 16</inkml:trace>
  <inkml:trace contextRef="#ctx0" brushRef="#br0" timeOffset="7050.06">19335 11951 748 0,'0'0'53'0,"0"0"-53"16,0 0-21-16,0 0 21 15,0 0 3-15,160 0 23 0,-91 0 10 16,14 0 5-16,10 2-7 16,17 3 5-16,5-5-3 15,17 1-16-15,17-1-8 16,14 5-9-16,14-3 3 16,20 7 53-1,13-1-19-15,10 4-24 0,16 1-4 16,0 0 0-16,14 3-3 15,9-7 9-15,10-2-5 16,11-4-5-16,-4-1 0 16,-1 2-2-16,-8-1 1 15,-1 7 7-15,-6-2-1 16,3 5-4-16,0-1 2 16,-12-1-3-16,-3-1 2 15,-10-2-5-15,3-4 3 0,-7-4 4 16,2 0 7-16,1 0-17 15,-11 0 1-15,-7-4-1 16,-10-4 1-16,-10 2 4 16,-5-2-1-16,-7 2 2 15,-9-1-7-15,-5-2 0 16,-7 3 1-16,-12 1-2 16,-12 2 1-16,-12 3 5 15,-17 0-4-15,-18 0 2 16,-16 0-3-16,-21 0 0 15,-18 0 1-15,-18 0 0 16,-13 0 2-16,-9 0 9 0,0 0 42 16,0 0-2-16,0 0-22 15,0 0-20-15,-13 0-9 16,1 0 1-16,1 0-2 16,3 3-1-16,0-2 0 15,2 3-6-15,-9 0-60 16,-8 2-64-16,7-3-60 15,-6-3-186-15</inkml:trace>
  <inkml:trace contextRef="#ctx0" brushRef="#br0" timeOffset="7737.33">19105 11966 735 0,'0'0'113'0,"0"0"-113"0,0 0-21 16,0 0 17-16,134 6-6 15,-105-6-96-15,5-6-150 16</inkml:trace>
  <inkml:trace contextRef="#ctx0" brushRef="#br0" timeOffset="8085.94">19876 11004 773 0,'0'0'105'15,"0"0"-50"-15,0 0-55 16,0 0 0-16,0 0 21 16,0 0 59-16,-15 143-30 15,15-69-23-15,0 6-15 16,-11 1-12-16,-3-13 6 15,7-12-6-15,5-15-23 0,2-14-48 16,0-12-66 0,0-15-37-16,5-6-247 0</inkml:trace>
  <inkml:trace contextRef="#ctx0" brushRef="#br0" timeOffset="8416.46">20175 11122 646 0,'0'0'56'16,"0"0"-46"-16,-134 142 0 16,91-110 38-16,8-5 29 15,1-8 39-15,10-5-17 0,6-5-58 16,7-1-34-16,4-2-7 15,1 2-2-15,4 5 2 16,2-1 0-16,0 2 2 16,0 0-1-16,0-3 0 15,15 0 0-15,7-5 2 16,5-2 1-16,2-4 0 16,4 0 2-16,1 0-1 15,1 0-5-15,1 0-7 16,-3-2-65-16,-2-4-111 15,-25 1-12-15,-4 4-130 16</inkml:trace>
  <inkml:trace contextRef="#ctx0" brushRef="#br0" timeOffset="9133.51">20137 11432 559 0,'0'0'213'15,"0"0"-175"-15,0 0-38 16,0 0 0-16,0 0 11 15,0 0 32-15,56 8 14 16,-29-16-4-16,-1-8-21 16,3-3-25-16,-5 0-7 15,1 0-7-15,-10 2-28 16,-5 0 5-16,-8 6 25 16,-2 4 5-16,0 3 0 0,0 4 3 15,-12 0-3 1,-7 0 2-16,-4 15 5 0,1 9 18 15,6 3 2 1,3 1-8-16,8-2-6 0,5-5 7 16,0-6-10-16,2-4 0 15,19-7 12-15,4-2 1 16,1-2-4-16,3 0-8 16,0 0-6-16,-3-2-2 15,-5-6-1-15,-11 6 0 16,-2 0-1-16,-8 2-1 15,0 0 2-15,0 0 2 16,0 0 2-16,0 0-2 0,0 0-1 16,0 0-3-16,0 2 0 15,0 2 0-15,0-4-4 16,13 0 4-16,12 0 7 16,1 0-4-16,3-9 0 15,-2 1-1-15,-7 1-2 16,-6 5 0-16,-8 2-2 15,1 0 1-15,-7 0 1 16,0 24 1-16,0 13 23 16,0 16 6-16,0 11-7 15,0 9-12-15,0 1 6 16,0 4 6-16,8 2 0 16,6-2-17-16,1 5-2 15,-5-5-3-15,-4-2-1 0,-6-4 1 16,0-10 0-16,-2-9 1 15,-16-18-1-15,-2-14-1 16,-8-14 1-16,-7-7 1 16,-11 0-2-16,-10-24 0 15,-2-11-5-15,2-13-7 16,12-13-1-16,17-8-25 16,21-4-26-16,6 43-76 15,0 3-183-15</inkml:trace>
  <inkml:trace contextRef="#ctx0" brushRef="#br0" timeOffset="9501.31">21523 11159 688 0,'0'0'249'0,"0"0"-160"0,0 0-89 0,0 0-9 15,0 0 9-15,0 0 2 16,-25 128 2-16,19-76 6 16,-1-1-3-16,7 1-6 15,0-1-1-15,0-5-35 16,0-5-83-16,0-37-34 16,0-4-239-16</inkml:trace>
  <inkml:trace contextRef="#ctx0" brushRef="#br0" timeOffset="9699.79">21329 11703 372 0,'0'0'566'0,"0"0"-519"16,0 0-47-16,0 0 0 16,0 0 6-16,129 14 0 15,-87-35 2-15,3 3 17 16,-3-4-3-16,2-3-22 15,-1-6-24-15,-34 18-171 16,-7-4-193-16</inkml:trace>
  <inkml:trace contextRef="#ctx0" brushRef="#br0" timeOffset="10137.54">21342 11155 566 0,'0'0'0'0,"121"-44"-96"16,-42 26-59-16,8 1 155 15,-2 6 49-15,-9 7 54 16,-9 4-40-16,-9 0-35 16,-9 0-15-16,-14 10-9 15,-10 8-2-15,-17 0-2 16,-8 6 0-16,-6 2 29 15,-27 2 34-15,-9-1-14 16,1-2-7-16,3-3-2 16,7-6-1-16,14-6-10 0,9-2 7 15,8 0-24-15,0 3-8 16,3 2 16-16,23-1-15 16,8 1 6-16,4-1 1 15,-2-1-7-15,-3 8 0 16,-6 1 7-16,-10 0 15 15,-9 1-13-15,-8 6-1 16,0-4 25-16,-23 4-5 16,-8-6-21-16,-4-4-4 15,-1-9-6-15,5-6-2 16,6-2-10-16,11 0-39 16,14-20-30-16,0-12-103 0,0 14-12 15,18-1-108 1</inkml:trace>
  <inkml:trace contextRef="#ctx0" brushRef="#br0" timeOffset="10900.42">22198 11197 520 0,'0'0'81'0,"0"0"-64"16,0 0-7-16,0 0 43 15,0 0-12-15,0 0-8 16,-85 44-12-16,85-29-6 15,0 2 1-15,20 3 0 16,9 2-7-16,3 2 1 0,-3 2-6 16,-8 1-2-16,-3 0 1 15,-9 0 2-15,-9-1 11 16,0-1 6-16,0 0-4 16,-13-4 1-16,-16-6 1 15,-2-5-9-15,0-4-8 16,2-6 0-16,6 0-3 15,8 0-23-15,8-8-35 16,7-12-19-16,0-2-63 16,16-5 33-16,19 4-6 15,9 0 8-15,4 4-32 0,-1 3 6 16,-5 8 131-16,-2 1 109 16,-9 7 13-16,-4 0-11 15,-9 0-8-15,-7 8-43 16,-7 13 16-16,-4-4-27 15,0 0-15-15,0-5-2 16,4-4-7-16,8-3 11 16,10-5 7-16,11 0-6 15,10-9-26-15,9-13-10 16,0 0-1-16,0 0-14 16,-6 4-13-16,-9 4 0 15,-14 4 19-15,-9 3 8 16,-7 6 0-16,-7 1 1 0,0 0 5 15,0 0 11 1,0 4 19-16,0 11-1 16,0 2-5-16,0-8 7 0,0 0-11 15,4-8 6-15,19-1-12 16,1 0 1-16,5-5-13 16,-2-13-5-16,-3-5-3 15,-8 1-4-15,-7 0-36 16,-9 5-23-16,0 2-7 15,-9 7 20-15,-24 6 19 16,-3 2 8-16,-5 0 18 16,6 6 5-16,10 13 19 15,12 5 35-15,13 4 5 16,0 4-21-16,31 0 8 0,32-7-14 16,17-2-19-1,18-9-13-15,9-7-46 0,-62-7-159 16,-10 0-250-16</inkml:trace>
  <inkml:trace contextRef="#ctx0" brushRef="#br0" timeOffset="11966.6">24091 10962 703 0,'0'0'139'0,"0"0"-138"0,0 0 2 15,0 0-3-15,0 0 27 16,0 0 44-16,92 114-7 16,-80-47 13-16,-6 12-16 15,-2 14-5-15,-4 14-29 16,0 11-2-16,0 14-8 16,0 11 2-16,-20 4 13 15,-2-1 6-15,-2-4-9 16,3-5-6-16,1-12 4 15,5-2 3-15,-4-5 1 16,-4-2 18-16,-8 6 16 0,-8 14-18 16,-1 8-11-1,-2 18 4-15,-3 16-5 0,-1 5-3 16,1-5-9-16,3-7-6 16,11-21-5-16,10-17 2 15,10-16 4-15,7-4 9 16,4-3-12-16,0-8-2 15,0 2-5-15,0-5-1 16,0-7-4-16,0-1 3 16,-6-4 6-16,-6 5 8 0,1 2 2 15,-3 0-10 1,5 1-1-16,5 0-8 16,4-8-3-16,0-5 0 0,0-8 0 15,4-4 0-15,7-13 0 16,-1 6 0-1,-2-5 0-15,-1 1 0 0,-3-5 0 16,-2-1 0-16,-2 0 0 16,0-9 0-16,0-3 0 15,4-5 0-15,-4-13 0 16,2-1 0-16,2 0 0 16,0 0 0-16,3-4 0 15,-5-4 0-15,0-1 0 16,0-5 0-16,-2-2 0 15,0-3 0-15,0 6 0 0,0 1 0 16,2-2 0 0,-2 2 0-16,0-3 0 0,0 8 0 15,0-1 0 1,0-1 0-16,0 4 0 0,0-3 0 16,3-4 0-16,-3 1 0 15,3-2 0-15,-1-9 0 16,0 0 0-16,-2 0 0 15,0 0 0-15,0-9 0 16,2-20 0-16,-2-17-50 16,2-17-151-16,-2 32-146 15,0-18-292-15</inkml:trace>
  <inkml:trace contextRef="#ctx0" brushRef="#br1" timeOffset="15600.48">19295 12450 589 0,'0'0'139'0,"0"0"-66"16,0 0-46-16,0 0 61 16,0 0 48-16,0 0-47 15,-34-17-47-15,-23 41-24 16,3 2 4-16,11-6 21 0,17-4-10 15,12-4-18-15,14 0-15 16,0 0-4-16,4 2 4 16,21 4 15-16,11 2-4 15,1 1 1-15,8 6-4 16,0-1-6-16,-7-2-1 16,-7 2 0-16,-11-4-1 15,-8 0 1-15,-12-1 1 16,0-2-1-16,-21 2 5 15,-14-5-6-15,-3-7-16 0,2-6-13 16,4-3-25-16,11 0-25 16,5 0-110-16,16-6-4 15,0-5-46-15</inkml:trace>
  <inkml:trace contextRef="#ctx0" brushRef="#br1" timeOffset="16303.57">19729 12708 265 0,'0'0'153'0,"0"0"-153"0,0 0-80 16,0 0 29-16,0 0 37 15,0 0 8-15</inkml:trace>
  <inkml:trace contextRef="#ctx0" brushRef="#br1" timeOffset="16805.04">20085 12896 535 0,'0'0'154'0,"0"0"-23"0,0 0-76 15,0 0 5-15,0 0 12 16,0 0-4-16</inkml:trace>
  <inkml:trace contextRef="#ctx0" brushRef="#br1" timeOffset="17826.04">19560 12727 506 0,'0'0'191'0,"0"0"-130"15,0 0-16-15,0 0-10 16,0 0-17-16,0 0 0 15,-18 6 41-15,15 20 31 16,1-2-39-16,2-1-24 0,0-6-15 16,0-3 9-16,0-5-4 15,8-3-1 1,9-6-3-16,10 0 0 0,4 0 12 16,2-19-19-16,0 0-3 15,-4 1-2-15,-6 3 4 16,-8 7-5-16,-7 1 1 15,-6 7-1-15,-2 0-5 16,0 0 4-16,0 0 1 16,0 17 18-16,0-1-6 15,0-1-2-15,0-6-8 16,0 0 2-16,6-5 0 16,15-4-1-16,5 0 2 15,8 0 0-15,-1 0-3 0,-2-4-1 16,-5-3-1-16,-5 7 0 15,-5 0 0-15,-6 0-1 16,-3 0-2-16,-5 0 3 16,0 0-1-16,-2 3-3 15,0 5 2-15,0 3 2 16,-2 0 3-16,-13 0-1 16,-1-2-1-16,1-4-2 15,-1 2 0-15,3-1-4 16,6-5-12-16,5 4-8 15,2-5-8-15,0 0-80 16,9 0-42-16,18 0-16 0,-14 0-36 16,1-6-90-1</inkml:trace>
  <inkml:trace contextRef="#ctx0" brushRef="#br1" timeOffset="18101.62">20415 12284 643 0,'0'0'125'0,"0"0"-89"0,0 0-24 15,0 0 48-15,0 0 45 16,0 0-42-16,-2-52-25 16,-18 109 21-16,-7 14 6 15,0 9-33-15,6 7-20 0,0-3-3 16,8-6-5-16,1-8-1 15,8-11-3-15,4-18 0 16,0-17-23-16,0-16-71 16,11-8-51-16,-6 0-78 15,-5-19-117-15</inkml:trace>
  <inkml:trace contextRef="#ctx0" brushRef="#br1" timeOffset="18750.63">20172 12716 717 0,'0'0'76'16,"0"0"-76"-16,0 0 0 0,0 0 1 16,0 0 9-16,121-5 3 15,-75 5 3-15,4-3 9 16,-6-2-7 0,-6 3-6-16,-11 0 0 0,-10 2-5 15,-10 0 5 1,-7 0-1-16,0 0 30 0,-9 16 36 15,-20 6-30-15,-2 5-27 16,0 0 8-16,6-3 11 16,8 0-6-16,5-4-9 15,12-6-14-15,0-4-6 16,0-3 2-16,18-7 6 0,9 0 1 16,4 0-4-1,1 0-5-15,1-17 0 16,-6 2-3-16,-5-2-1 0,-7 5 0 15,-2 2-1-15,-5 5 1 16,-6 0 0-16,0 5 1 16,-2 0 1-16,0 0-1 15,0 0-1-15,0 0-4 16,0 0-5-16,2 0 5 16,5 5 4-16,4 4 1 15,3 1 1-15,3-4-1 16,5-2 1-16,1-1-2 15,-1-3 3-15,0 0-2 16,-4 0 1-16,-3 0-2 0,-1-3 1 16,-3-3 0-16,5-2-1 15,-3-2 0 1,3 2 1-16,1-1-2 0,2-2 2 16,1 5-2-16,-5 0 0 15,1 5 1-15,-1-2 0 16,1 3-2-16,-1 0 0 15,-4 0-1-15,-1 0 1 16,-1 10 2-16,-3 1 0 16,4-5 0-16,-4-2 0 15,-2-2-19-15,-1-1-40 16,-1-1-87-16,-2 0-53 16,0 0-29-16</inkml:trace>
  <inkml:trace contextRef="#ctx0" brushRef="#br1" timeOffset="18873.12">20977 12637 628 0,'0'0'0'0,"0"0"-160"0,0 0-124 16</inkml:trace>
  <inkml:trace contextRef="#ctx0" brushRef="#br1" timeOffset="21017">20977 12637 438 0,'153'98'17'0,"-153"-98"-17"16,3 0-43-16,1 0 43 15,-2 0 21-15,3 0 18 16,0 0-17-16,-3 0-14 15,-2 0-7-15,0 0 0 16,0 0 3-16,0 0 9 16,0 0 3-16,0 0 5 15,0 0 11-15,0 0 2 16,0 0-21-16,0 0-13 0,0 0-2 16,6 0 2-1,-1 0 10-15,-1 0 5 0,0 0-1 16,-2 0-3-16,1 0-7 15,-3 0-2-15,3 0-2 16,-3 0 2-16,0 0 1 16,0 0-1-16,0 0 2 15,0 0 6-15,0 0 6 16,0 0 3-16,0 0 4 16,0 0-3-16,0 0-3 15,0 0-4-15,0 0-6 16,0 0-2-16,0 0-1 15,0 0 0-15,0 0 6 16,0 0 14-16,0 2 3 16,0-2-14-16,0 0-9 0,0 0 0 15,0 2 5-15,0-2 1 16,0 2 0-16,0 0-5 16,0 0-1-16,0 0 1 15,0 0 4-15,0 1-1 16,0-3-1-16,0 0 1 15,0 0-1-15,0 0 6 16,0 0-1-16,0 0-2 16,0 0 0-16,0 0 1 15,0 0 1-15,0 0-4 0,0 0-3 16,0 0 3 0,0 0 5-16,0 0 0 0,0 0 6 15,-6 6-14 1,-7 2-4-16,0 7 0 0,0 1 4 15,2 2 1-15,4 0 7 16,5-4-6-16,2-2-6 16,0-6 2-16,0-3 0 15,17-3 3-15,4 0 0 16,0 0 0-16,2-3-2 16,-5-6-2-16,-5 0 0 15,-6 3 1-15,-2 2-2 16,-5 3 2-16,0 1 3 15,0 0 1-15,0 0-5 16,0 0-2-16,0 0-5 0,6 0-3 16,3 0 0-16,7 0 6 15,1 0 0-15,6-3-22 16,-1-5-29-16,4-3-32 16,-1-7-4-16,0-5 22 15,-3-3-13-15,-2-5 32 16,-2 0-3-16,-5-3 35 15,-4-3 11-15,-4-2 5 16,-3 3 16-16,-2-2 17 16,0 5 1-16,0 4 6 15,0 6-5-15,0 10 29 16,0 6 14-16,-2 7 14 16,2 0-44-16,-2 16-43 0,-1 22 5 15,-1 16 36 1,-5 4-13-16,0 5-4 0,0-3 5 15,0-8-6-15,2-8 8 16,3-11-4-16,4-10 3 16,0-8-25-16,0-8-5 15,0-2-3-15,0-5 0 16,11 0 2-16,5 0 5 16,4 0-4-16,2 0-3 15,2-6-2-15,-3 0-1 16,-4 1-3-16,-3 1-2 15,-5 2 1-15,-3 2 2 16,2 0 1-16,-6 0-4 16,-2 0-2-16,0 0 7 15,0 12 0-15,-2-1 1 0,-10-3-21 16,3-4 9-16,5-2 4 16,2-2 1-16,2 1-13 15,0 2-11-15,0 1 3 16,0 0 13-16,8-3 9 15,17-1 0-15,2 0 0 16,-1 0 0-16,-2 0-7 16,-1 0 10-16,-7 0-1 15,-3 0 2-15,-6 0-8 16,-3-1 8-16,-2 1 2 16,-2 0 1-16,0-3-1 0,0 3 1 15,0 0 0 1,0 0-2-16,0 0 0 0,2 0-9 15,3 0 0-15,2 0 10 16,-1 0 0-16,3 0-2 16,1 0-11-16,0 0-21 15,-1 0-8-15,3-1 10 16,-1-12 11-16,2-1-20 16,-2-6-37-16,0 0 33 15,1-8 35-15,3-4 9 16,1-2-2-16,3-4 3 15,4-4 1-15,0 0 1 16,-2-2 2-16,2 1 15 0,-5 8-4 16,-5 4 19-1,-2 12-13-15,-4 4 3 0,-3 11 8 16,-4 4-8-16,0 0-4 16,0 2-18-16,0 27 25 15,-4 11 19-15,-14 11-8 16,-7 14-11-16,0 1 16 15,2 0-13-15,4-10-1 16,9-6-3-16,5-11-1 16,5-12-5-16,0-4-13 15,7-12 0-15,20-2 0 16,2-9-1-16,4 0 4 16,-2 0-8-16,3-5 5 0,-3-8-4 15,-7 1-2 1,-6-1 0-16,-4 4 0 0,-10 5-1 15,0 0 1 1,-2 4-1-16,-2 0-3 0,0 0-3 16,0 0-6-16,0 4 12 15,5 6 2-15,3-1-2 16,6-2 0-16,4-5 0 16,0-2 1-16,4 0-1 15,0 0-2-15,-2-4-7 16,-4-8 3-16,-3 1-7 15,-4 2 9-15,-2 3-1 16,-2 3 4-16,-3 3 0 16,0 0 1-16,0 0-6 0,3 0-4 15,-1 0 8-15,2 0 2 16,2 0 0 0,0 0 0-16,3 0 0 0,3 0-1 15,3 0-9 1,2 0-41-16,-4-5 22 15,-1-4 7-15,-6 6 4 0,-1 0-8 16,-3 2 6-16,-4 1 11 16,0 0-1-1,0 0-4-15,0 0-9 0,0 0 0 0,0 0-4 16,0 0-5 0,5 0-80-16,2 0 20 0,1 0-19 15,-3 0-59-15,-3 0-147 16</inkml:trace>
  <inkml:trace contextRef="#ctx0" brushRef="#br1" timeOffset="21736.18">22977 12216 533 0,'0'0'172'0,"0"0"-82"0,0 0-34 15,0 0 6-15,0 0 70 16,-39 131-61-16,-6-42 11 0,-4 8-10 16,4-2-5-16,10-8-24 15,10-15-36-15,16-20-7 16,9-18-14-16,0-13-23 15,0-12 3-15,7-6-28 16,-1-3-17-16,-1 0-26 16,0-3 18-16,1-13 34 15,1-2 15-15,-3-1 29 16,0 1 9-16,-4 1 1 0,0 5 6 16,0 6 26-1,0 5 38-15,0 1 16 0,0 0-35 16,0 0-37-1,0 3-4-15,6 9-2 0,15-4 2 16,8-2 0-16,2-2-4 16,1-1-5-16,-3-3 0 15,-5 1 1 1,-3 5-1-16,-11 11-1 0,1 6 27 16,-5 16 33-16,-6 11-5 15,0 18-7 1,0 14-14-16,0 14 11 15,0 9-12-15,4-2-10 0,7-2-6 16,5-2-12-16,-1-7-4 16,1 0 1-16,-5-7 1 0,-9-5-1 15,-2-8 3-15,-2-13-6 16,-36-6 3-16,-24-17-2 16,-25-11-1-16,-19-12-4 15,-9-11-3-15,1-2 3 16,14 0 0-16,31-26 4 15,33-14 2-15,36-16-2 16,10-19-27-16,58-11-41 16,32-8-12-16,27-2 14 15,23 6-22-15,17-1-98 16,-98 67 13-16,-4 2-151 0</inkml:trace>
  <inkml:trace contextRef="#ctx0" brushRef="#br1" timeOffset="23577.36">19143 14472 657 0,'0'0'180'0,"0"0"-135"15,0 0-41-15,0 0 35 16,0 0 46-16,3 125 3 16,-22-86-24-16,6-3-8 15,2 0-14-15,9-1-7 0,2-4-10 16,0 2-10-16,16-11-8 16,19-4 1-16,7-10-5 15,3-6 5-15,6-2-8 16,-2 0-2-16,-3-24-26 15,2-7-83-15,-11-5-106 16,-32 22-143-16,-5-2-158 16</inkml:trace>
  <inkml:trace contextRef="#ctx0" brushRef="#br1" timeOffset="23735.35">19138 14664 741 0,'0'0'176'0,"0"0"-176"15,0 0-54-15,0 0 51 16,0 0-1-16,166-68 4 16,-110 25-85-16,-41 24-86 15,-9 1-120-15</inkml:trace>
  <inkml:trace contextRef="#ctx0" brushRef="#br1" timeOffset="23840.98">19239 14373 758 0,'0'0'203'0,"0"0"-127"0,0 0-76 0,0 0-36 16,0 0-50 0,0 0-6-16,94-104-44 15,-73 96-230-15</inkml:trace>
  <inkml:trace contextRef="#ctx0" brushRef="#br1" timeOffset="24549.29">19861 14222 327 0,'0'0'177'15,"0"0"-78"1,0 0-55-16,0 0-4 15,0 0 4-15,0 0 5 16,-11 13-2 0,11 10 1-16,-10 18 21 0,-1 24 61 0,-7 17-75 15,1 8-22-15,-3 8-5 16,-1 1 10-16,4 1-3 16,3-6-18-16,7-13-5 15,7-16-7-15,0-19-2 16,0-19-3-16,3-19 0 15,13-8-18-15,1 0-14 16,1-25-2-16,-3-13-19 16,-3-10-19-16,-5-10-13 15,-7 0 25-15,0-8 25 0,0 3 33 16,0 5 2-16,-5 2 16 16,1 6-6-16,4 0 15 15,0 6 7-15,4 3-19 16,25 10-13-16,7 6 0 15,1 9 5-15,1 8-1 16,1 8 7-16,-6 0 1 16,-2 22-1-16,-9 30 12 15,-6 7 18-15,-7 9-19 16,-7 2-14-16,-2 2-1 16,0 3-2-16,0-3 8 15,0-6 9-15,0-12-4 0,0-17-11 16,0-10-4-16,7-12-1 15,4-10-2-15,0-5-2 16,0 0 2 0,0-11 17-16,-2-25-13 0,-3-5-4 15,-6-7-16-15,0-2 4 16,-8-5 1-16,-21 7 2 16,-5 7-3-16,3 10 9 15,2 9 0-15,10 10-20 16,5 6-49-16,14 6-61 15,0 0-184-15</inkml:trace>
  <inkml:trace contextRef="#ctx0" brushRef="#br1" timeOffset="25850.56">19123 16179 475 0,'0'0'158'0,"0"0"-51"15,0 0-83-15,7 145-14 16,-16-95-8-16,-3 3-1 16,6-7-1-16,-3-2-41 15,7-34-104-15,-2-6-374 16</inkml:trace>
  <inkml:trace contextRef="#ctx0" brushRef="#br1" timeOffset="26087.82">18770 16284 746 0,'0'0'76'16,"0"0"-59"-16,0 0-8 15,0 0 18-15,131-134 62 16,-50 94-2-16,13-4-42 0,5 4-30 15,1 4-15 1,-7 5-9-16,-68 27-151 16,-10 4-170-16</inkml:trace>
  <inkml:trace contextRef="#ctx0" brushRef="#br1" timeOffset="27017.13">19506 16512 561 0,'0'0'146'16,"0"0"-94"-16,0 0-43 16,0 0 17-16,143-119 4 15,-112 87-21-15,-6 0-6 0,-10 5 1 16,-8 5-4-16,-5 4-23 15,-2 4-17-15,0 2 20 16,-7 6 14-16,-8 6 6 16,-3 0 29-1,0 0-5-15,-2 4-23 0,3 16 3 16,3 6 12-16,7 0-7 16,7 1-2-16,0 1 1 15,11-2-8-15,18-8-1 16,4-5 1-16,5-4-15 15,3-9-7-15,3 0-1 0,-3-4-4 16,-1-14 1-16,-3-4 5 16,-8 0-36-16,-4-1 6 15,-8-3 9-15,-5 12 42 16,-10 0 13 0,-2 10 23-16,0 0 14 0,0 4-43 15,0 0 27-15,-12 0-8 16,-1 8-1-1,1 10-3-15,2 4 2 0,6 5-3 16,4-4-9-16,0-4-6 31,0-3-2-31,20-10 3 0,5-6-3 16,6 0 0-16,2-27 6 0,7-14 0 16,0-12-5-16,1-7-4 15,-2-6-1-15,-1-10-4 16,0-4-1-16,-3-5-23 15,2 1-7-15,-6-3 18 0,-4 4 8 16,-8 3 9 0,-7 3 8-16,-10 9 10 0,-2 20 23 15,0 14 6-15,0 16 17 16,0 16 28-16,-2 2-35 16,-5 28-48-16,-2 34 3 15,-2 36 35-15,-7 19 5 16,-3 7-28-16,4-3-15 15,-3-5-5-15,7-18 0 16,3-18-3-16,6-20 0 16,4-20 1-16,0-13-2 0,0-15 2 15,0-7-2-15,0-5-2 16,2 0 2 0,10-5 0-16,5-22 11 15,-1-2-11-15,1 6-6 16,-5 9 6-16,-5 8 0 0,-3 6-2 15,2 0-2-15,6 0-10 16,3 0 5-16,10 18 8 16,4 1 1-16,-2-2 0 15,6 1 0 1,1-3-6-16,5-8-55 16,7-7-66-1,2 0-54-15,-30 0-25 0,-5 0-139 0</inkml:trace>
  <inkml:trace contextRef="#ctx0" brushRef="#br1" timeOffset="27143.74">20977 16280 663 0,'0'0'424'0,"0"0"-240"0,0 0-150 16,0 0-34-16,0 0-28 16,0 0-103-16,18-13-233 0</inkml:trace>
  <inkml:trace contextRef="#ctx0" brushRef="#br1" timeOffset="29916.89">18713 13752 498 0,'0'0'164'0,"0"0"-79"16,0 0-84-16,0 0 1 15,0 0 4-15,0 0 8 16,116-18 14-16,-69 14 14 16,9 1 0-16,13 2-12 0,11 1-4 15,12 0-10-15,8 0-6 16,4 0 0-16,1 0-5 15,4 0 4-15,3 0-6 16,1 0 5-16,0 0 8 16,4 10 2-16,-1 0-7 15,6 0-7-15,9 0 4 16,5-6 22-16,9-2 3 16,4 0-15-16,3 0-9 15,4-2-4-15,2 2-1 16,-2-2 2-16,2 2 0 15,2-2 7-15,6 0-1 0,7 0-5 16,5-8-1-16,9-8-2 16,3 0-4-16,-5 2 3 15,-1 0-2-15,-7 5 2 16,-10 8 1-16,-4 1 2 16,-1 0-1-16,3 0-2 15,-2 0 6-15,2 0-3 16,-3 0 8-16,1 0-4 15,-2 0-4-15,-1 0-1 16,-2-5-2-16,-4 2 0 16,-3-1 0-16,-1 0-1 15,-1 0-1-15,0 2 2 16,-2 2-2-16,-4 0-2 0,0 0 1 16,1 0 0-1,3 0-1-15,2 0 1 0,1 0 1 16,-1 0-1-16,1 0 0 15,-4 0 1-15,8 0 0 16,2-7 4-16,3 2-5 16,1-1 0-16,0-3-2 15,-2 6 1-15,2-1 1 16,-6-1-1-16,-9 1 1 16,-9 0 0-16,-14 3 2 15,-10-2-2-15,-10 1 1 16,-12 1-1-16,-10 1 2 0,-15 0-1 15,-14 0-1 1,-15 0 0-16,-15 0-2 0,-9 0 2 16,-10 0 0-1,0 0-2-15,-2 0 2 0,0 0 6 16,0 0-1-16,0 0-3 16,0 0 0-16,0 0-1 15,0 0-1-15,-10 0-28 16,-22 7-57-16,10-3-227 15,-11-1-207-15</inkml:trace>
  <inkml:trace contextRef="#ctx0" brushRef="#br1" timeOffset="31769.84">18281 15477 368 0,'0'0'167'15,"0"0"-103"-15,0 0-48 16,0 0 22-16,0 0 43 16,0 0-10-16,0 0-15 15,144 17-4-15,-88-17 1 16,11 0-11-16,7 0 2 16,3 0-17-16,8 0 3 15,0 0-17-15,7 0 2 16,8 0 8-16,6 0-3 15,10 0 4-15,13 0-3 0,10 0-3 16,13 0 27-16,10 0-8 16,5 0-24-16,9-4-8 15,7-3 5-15,4 1-3 16,12-3-7-16,3-1 0 16,7 2 5-16,5-1 0 15,-2 8 3-15,2-3 5 16,4 1-8-16,1 3 2 15,3-3-7-15,3 3-2 16,-6 0 2-16,-1 0 2 16,-11 0 0-16,-8 0 6 15,-3 0-4-15,-3 3 3 16,-3 4-3-16,2-6-4 0,-5 2 0 16,-4-3-1-1,-5 0 1-15,-9 0 0 16,-9 0 3-16,-11 4-3 0,-1 2 2 15,-1-2-1-15,-3 0 1 16,-3-4-2-16,0 0-2 16,-8 0 2-16,0 0 1 15,0 2-1-15,-4 0-1 16,-7-2 1-16,-7 0 0 16,-3 0 1-16,-4 0 0 15,-8 0 1-15,-3 0-2 16,-3 0 2-16,-5 0-2 0,-4 0 3 15,-10 0-3-15,-12 0 3 16,-14 0-2-16,-11 2 6 16,-11-2 5-16,-12 0 3 15,-6 5 3-15,-6-5-3 16,-3 0 7-16,0 0 13 16,0 0-3-16,0 0-10 15,0 0-17-15,0 0-2 16,0 0-3-16,0 0 0 15,0 0-1-15,2 0 0 16,0 0 1-16,0 0 1 16,0 0 0-16,0 0 0 15,-2 0 1-15,0 0-2 16,0 4 2-16,0-4 0 16,0 0 6-16,0 0 5 0,0 0 5 15,0 0 1-15,0 0-5 16,0 0 2-16,0 0-3 15,0 0 3-15,0 0-5 16,0 0 0-16,0 0-4 16,0 0-1-16,0 0-1 15,3 0-2-15,-3 0 4 16,0 0-3-16,0 0 3 16,0 0-3-16,0 0 5 15,0 0-2-15,0 0 4 16,0 0 1-16,0 0-1 15,0 0-2-15,0 0-5 16,0 0 0-16,0 0-4 0,2 0 0 16,-2 0-1-16,4 0-1 15,1 0-13-15,2 0-16 16,4 0 1-16,-1 0-21 16,4 0-42-16,-1-4-91 15,-8-1-127-15,-5-1-441 16</inkml:trace>
  <inkml:trace contextRef="#ctx0" brushRef="#br1" timeOffset="33234.97">25063 11215 738 0,'0'0'168'0,"0"0"-141"0,0 0-26 16,-18 141 17-16,-1-78 9 16,0-2 13-16,3-2-5 15,3-9-3-15,7-8-6 16,4-13-10-16,2-11-4 16,0-7-11-16,0-10 2 15,0-1 4-15,0-3 4 16,0-30 11-16,10-15-15 15,4-11-7-15,4-2 4 16,4-7-3-16,3-8-1 0,6-7 1 16,0 5 0-1,3 8-1-15,-3 18 0 0,-10 18 0 16,-5 17 15-16,-7 12-13 16,-5 5-2-16,2 0-7 15,-4 23 7-15,-2 12 0 16,0 3 8-16,0 0-3 15,-18-3-4-15,-3-4 2 16,2-5-1-16,-2-6-1 16,6-4-1-16,-1-3 2 15,1-4-2-15,1 0 1 16,6-2 0-16,-1 4-1 16,4 0 0-16,5 7-2 15,0 4 2-15,0 7 0 16,0 3 0-16,5 4 0 15,14-2 2-15,4-4-1 0,2-5-1 16,1-6 0-16,6-9 0 16,3-10-15-16,1 0-44 15,-28 0-127-15,2-4-72 16</inkml:trace>
  <inkml:trace contextRef="#ctx0" brushRef="#br1" timeOffset="33587.55">25359 11512 493 0,'0'0'123'0,"0"0"-92"0,0 0 29 16,0 0 11-16,123-98-38 15,-94 63-18-15,-7 2-9 16,-6 1-1-16,-7 3-5 15,-3 8 0-15,-6 4 3 16,0 9 1-16,0 4 14 16,0 4 26-16,-17 0 8 15,-3 6-7-15,-3 24-13 16,1 8 6-16,2 4-1 16,0 4-3-16,7-3-7 15,1-5-11-15,10-2-6 0,2-4-7 16,0-8 3-1,6-7-4-15,25-11 5 0,10-6-7 16,10 0-23-16,14-27-76 16,2-11-77-16,-42 18-44 15,-6 2-116-15</inkml:trace>
  <inkml:trace contextRef="#ctx0" brushRef="#br1" timeOffset="35053.01">25874 11296 325 0,'0'0'155'0,"0"0"-96"15,0 0-28-15,0 0 38 16,0 0 4-16,0 0-2 16,-13 46 1-16,-3-23 0 15,3 4-10-15,-1 0 0 16,3 0-12-16,3-5-26 15,3-1-2-15,5-9-13 16,0 3-6-16,0-7-3 16,20-4 0-16,2-4 1 15,7 0-3-15,2 0 2 16,1-12-29-16,-3-4-56 16,-5 0-20-16,-6 0 39 0,-2 1 10 15,-8 2-63-15,1 1-11 16,-7 3 16-16,-2-1 46 15,0 4 35-15,0 3 8 16,0 0 25-16,0 3 10 16,0 0 39-16,-2 0 7 15,-4 9-16-15,-5 8 1 16,1 6-1-16,1-1-7 16,5 0-5-16,0-2-19 15,4-4-3-15,0-2-5 16,0-7-1-16,0 0 0 15,0-3-3-15,0-4-4 0,0 0 7 16,0 0 0 0,0 0 3-16,2-12 9 15,2 0-12-15,1-2 0 0,-3 4 19 16,-2 0 0-16,0 0 1 16,0 2-18-16,2-2-2 15,-2 2 5-15,0 2-2 16,2-2 5-16,0 2-2 15,1-1-3-15,0 4-1 16,-3-8 5-16,0 4-2 16,0-1 10-16,0 0 0 15,0 2 10-15,0 4 2 0,0 0 3 16,0 2 15 0,-8 0-18-16,-3 0 11 0,1 0-15 15,-2 4-10-15,1 14-2 16,0 2-4-16,2-1-7 15,0 4 11-15,5-1-6 16,4-2-3-16,0-3 0 16,0-4 4-16,0-5-6 15,8-6-1-15,6-2 1 16,3 0 9-16,4 0 8 16,1-16-13-16,2-6-4 15,-1-2 0-15,-3 2-5 16,-7 1-1-16,-7 4 0 15,-3 1 0-15,-3 6 6 16,0 2 3-16,0 2-3 0,0 2 9 16,0 1 6-1,0 3 7-15,-3 0 2 0,3 0-2 16,0 0-7-16,0 0-11 16,0 0-4-16,0 0-8 15,3 0 8-15,15 0 2 16,7 5 2-16,-3 3-4 15,-2 0 4-15,-2 2-4 16,-1 0 0-16,-1 4 1 16,-1 0-1-16,-1 2 0 15,-3 5 1-15,-2-4 0 16,-4 3-1-16,-3-4 4 16,-2 0 3-16,0-6 2 15,0-2-2-15,0-4 1 0,0-4 4 16,0 0-4-16,0 0 2 15,0 0 1-15,0 0 3 16,0 0-1-16,7-4-7 16,3-16-5-16,4 0 0 15,3 0-1-15,2 3 0 16,-4 8-1-16,-1 4 2 16,-8-2-2-16,1 7-1 15,-3 0 1-15,-2 0-2 16,6 0 0-16,-4 0 1 15,2 0 2-15,1 0-1 16,-1 0 2-16,0 0-2 0,2 0 1 16,-1 0 0-1,-1 0 0-15,2 0 1 0,-2 0 0 16,-2 0-1-16,-1 0 0 16,-1 0 0-16,-2 0 0 15,0 0-1-15,2 0-2 16,0 0-3-16,0 11 6 15,0-1 1-15,-2 5 3 16,0-3-1-16,0-2-2 16,0-3 0-16,0-3-1 15,3-1 0-15,-3-3 0 0,2 0-1 16,1 0-20 0,1 0-46-16,5 0-37 0,-1-8-28 15,4-4 33-15,-1 2 24 16,-7 4-53-16,3 2-19 15,-7 4 4-15,0 0 8 16</inkml:trace>
  <inkml:trace contextRef="#ctx0" brushRef="#br1" timeOffset="36233.91">26585 11497 456 0,'0'0'92'0,"0"0"-67"15,0 0 31-15,0 0 11 16,0 0-19-16,0 0 3 15,0 0 3-15,0 15-2 16,0-13-17-16,0-2-14 16,0 0-7-16,6 0 2 15,4 0 16-15,-2 0-11 16,3-6-13-16,-1 1-3 0,-4 3-4 16,-2 2 1-16,-1 0-2 15,-1 0 5 1,0 0 4-16,0 0 5 0,0 0-3 15,0 5-1-15,2 1-3 16,2-2-4-16,3 0 2 16,1-4 4-16,7 2 3 15,-2-2-3-15,1 0-6 16,-3 0-1-16,1 0 2 16,-6 0-4-16,-3 0 1 15,-1 0 0-15,1 0 0 16,-3 0-1-16,0 0 0 15,5 0 0-15,4 0 1 16,0-2 1-16,2 2 2 16,0-2-3-16,-1 0 1 15,-1-2-1-15,-2 2 3 0,0-2-3 16,-2-1 1-16,-1 4 2 16,-2-2-2-16,-1 0 2 15,0 2-3-15,-3-2 3 16,2 3-3-16,-2 0 4 15,0 0 0-15,0 0 3 16,0 0-7-16,0 0-1 16,0 0-9-16,2 0 6 15,4 4 1-15,3 8 4 16,3-2-3-16,3-2 2 16,1-4-2-16,6-4-5 0,2 0-21 15,3 0-8 1,2 0-24-16,-4-6 3 0,-1-4-32 15,-4-2-20-15,0 1 38 16,-4 0 18-16,-3 3 38 16,-4 0 8-16,-2-1 6 15,-5 6 1-15,-2-1 14 16,0 4 18-16,0-2 19 16,0 2-22-16,0 0 0 15,-7 0-4-15,-6 0-19 16,-3 3 11-16,-1 12 30 15,1 5-34-15,1-2-8 16,5 4 5-16,4-4-3 0,6-2 0 16,0-2-8-16,0-8-1 15,2-6 0-15,18 0 1 16,7-14 18-16,9-20-4 16,8-12-11-16,5-4-3 15,5-10-3-15,-4-5-1 16,0 1 4-16,-8-7 1 15,-4 4 3-15,-7-1 3 16,-9 2 5-16,-3 3 35 16,-15 5-11-16,-2 14 27 0,-2 16-10 15,0 12-4 1,0 11 38-16,0 5-19 0,-16 13-42 16,-10 31-24-16,-8 18 6 15,-2 15 4-15,3 7-4 16,8 1 3-16,6 0-4 15,3-9-4-15,5-9-2 16,7-11-1-16,4-15-6 16,0-10-62-16,0-12-52 15,17-4-51-15,-8-15-121 16,-2 0-107-16</inkml:trace>
  <inkml:trace contextRef="#ctx0" brushRef="#br1" timeOffset="37084.33">27480 11451 416 0,'0'0'289'15,"0"0"-227"-15,0 0-35 0,0 0 45 16,0 0-3-16,0 0 28 16,0 0-29-16,-6 8-24 15,6 1-19-15,0 1-13 16,0-4 0-16,8-1-3 15,8-1-1-15,5-4 1 16,-4 0-4-16,1 0-1 16,4 0 0-16,-6-3-4 15,-3-3 0-15,-1 2-7 16,-6 2 2-16,3 0-3 16,-1 0 2-16,2 2 3 0,1 0-5 15,1 0 7-15,-2 0 1 16,3 0 0-16,6 0 0 15,1-6 0 1,8-6 3-16,6-8-1 0,2-4-1 16,1-6 0-16,-3-6-1 15,-3-7 0-15,-6 2 2 16,-5-7-1-16,-5-2 3 16,-4-5 5-16,1-1 4 15,-4 0 1-15,-1-4 18 16,-1 5 9-16,0 10-5 15,-6 8 7-15,0 19 40 16,0 10-25-16,0 8-29 0,0 0-8 16,0 8-15-16,0 32-6 15,-19 16 18-15,-5 19 14 16,-1 6-22-16,1 6-4 16,4-1 7-16,-1-8-9 15,8-7 0-15,5-15-2 16,6-12-2-16,2-14 0 15,0-8-1-15,0-10-2 16,6-6 3-16,5-4-1 16,0-2 2-16,-2 0 1 15,0 0-2-15,0 0 4 16,2 0-3-16,4-6 0 0,6-6 3 16,8-1-3-1,0 6-1-15,-2-1 1 0,-1 6-2 16,-6 0-1-16,3 2-1 15,-1 0 3-15,0 0 0 16,2 0 0-16,-3 0 0 16,-4 0 0-16,-1 0 1 15,-3 0-3-15,-1 4 2 16,-3 3-2-16,-1-2 2 16,2-2 0-16,3 1 1 15,0-4 0-15,3 0-1 16,1 0-19-16,1 0-54 15,-2 0-10-15,-5-1-31 0,-2-5 0 16,-1 1-20 0,2-2-131-16,-10 3 65 0,0 0-18 15</inkml:trace>
  <inkml:trace contextRef="#ctx0" brushRef="#br1" timeOffset="37553.19">28519 11392 397 0,'0'0'251'0,"0"0"-143"16,0 0-33-16,0 0 40 16,0 0-16-16,0 0-27 15,-18 0-13-15,11 0-6 16,3 0-8-16,2 0-11 16,2 2-8-16,0-2-13 15,0 0-9-15,0 2-4 16,0 2 1-16,0 2 2 15,0 2 5-15,0 0-5 16,0 4 4-16,4 1 3 0,2 6 15 16,4-1-2-1,-4-2-3-15,-1 0-2 0,-1-4-3 16,0-1 9-16,-4-4-6 16,0-3-6-16,0-4-7 15,0 0-1-15,0 0-4 16,-17 0-28-16,-14-4-99 15,15-8-39-15,-4 0-182 16</inkml:trace>
  <inkml:trace contextRef="#ctx0" brushRef="#br1" timeOffset="37734.35">27712 11007 728 0,'0'0'186'0,"0"0"-174"0,192-61 0 16,-92 43 115-16,-7 2-54 16,-10 8-53-16,-16 3-20 15,-16 5 0-15,-48 0-126 16,-3 0-349-16</inkml:trace>
  <inkml:trace contextRef="#ctx0" brushRef="#br2" timeOffset="42151.25">24764 12472 407 0,'0'0'157'0,"0"0"-70"0,0 0-22 16,0 0 10-16,0 0 10 15,0 0 17-15,0 0-21 16,-26 36-42-16,8-10-9 15,4-5 0-15,6-4-1 16,6-6-8-16,2-3-6 16,0-6-8-16,0-2-2 15,10 0 9-15,15 0 1 16,6-18-1-16,-2-2-11 16,-4-2-2-16,-10 5 0 15,-5 4-1-15,-8-1 2 16,-2 2-1-16,0 3 1 15,-4 3-2-15,-21 6-2 16,-4 0 2-16,-2 0 3 0,-1 4-2 16,8 7 0-16,8-2 1 15,7 3-2-15,9 1-1 16,0 3-2-16,0 1-6 16,2 0-67-16,8-12-201 15,-2 1-290-15</inkml:trace>
  <inkml:trace contextRef="#ctx0" brushRef="#br2" timeOffset="42550.84">24747 12982 530 0,'0'0'126'0,"0"0"-62"0,0 0-32 15,0 0 41-15,0 0 4 16,0 0 2-16,-72 58-21 0,72-48-26 15,0-2-3-15,12-6 7 16,12-2 1-16,3 0 2 16,-1 0-12-16,-3-4-12 15,-8-6-5-15,-5 0-5 16,-8-2 4-16,-2 0-5 16,0 2-4-16,0-1-2 15,-18 10-31-15,-3 1-53 16,0 0-99-16,9 0-43 15,5 10-307-15</inkml:trace>
  <inkml:trace contextRef="#ctx0" brushRef="#br2" timeOffset="43019.65">24756 13397 550 0,'0'0'178'16,"0"0"-134"-16,0 0 1 15,0 0 29-15,0 0 32 16,0 0-22-16,-58 52-43 16,58-35-14-16,0-2-1 15,0-5 1-15,13-6 8 16,7-4 4-16,3 0-5 15,-4 0 5-15,-3-6 4 16,-5-6-7-16,-9 0 8 16,-2-2-6-16,0 0-25 0,0 2-4 15,-17 3-9 1,-4 9-1-16,-1 0-37 0,2 0-70 16,14 6-53-1,-2 3-273-15</inkml:trace>
  <inkml:trace contextRef="#ctx0" brushRef="#br2" timeOffset="43801.67">24662 14114 516 0,'0'0'176'0,"0"0"-131"0,0 0-15 16,0 0 30-16,0 0 43 15,0 0-5-15,-69 81-31 16,64-60-29-16,5-4 2 16,0-5-14-16,0-4 0 15,12-3-5-15,7-5 9 16,6 0 7-16,0-5-1 15,-1-15-8-15,-1-4-18 16,-6 0-4-16,-8 0 0 16,-7 4 2-16,-2-2 1 15,0 4 7-15,-24 6 14 16,-7 6-21-16,-2 6-8 0,-2 0 1 16,4 6-2-16,5 16 0 15,4 8-3-15,6 6-8 16,7-2-68-16,5 7-39 15,4-28-167-15,0-3-192 16</inkml:trace>
  <inkml:trace contextRef="#ctx0" brushRef="#br2" timeOffset="44284.98">24669 14708 442 0,'0'0'249'0,"0"0"-137"0,0 0-40 15,0 0 16-15,0 0 4 0,0 0-16 16,0 0-15 0,-67-8-4-16,51 30 1 0,5 0-24 15,11 0-26 1,0-9-3-16,0-3-5 0,9-10 4 15,15 0 10-15,3 0 16 16,0-10 0-16,-7-7-3 16,-6-2-8-16,-6 6-9 15,-8-5 1-15,0 2 1 16,0 10 2-16,-2-4-14 16,-11 9-2-16,1 1-26 15,2 0-51-15,-3 5-51 0,5 5-172 16,2 4-333-1</inkml:trace>
  <inkml:trace contextRef="#ctx0" brushRef="#br2" timeOffset="44951.48">24793 15771 428 0,'0'0'155'0,"0"0"-52"16,0 0-51-16,0 0 34 15,0 0 30-15,0 0 7 16,-8-15-35-16,3 15-22 0,-2 0-16 16,-8 6-8-1,-5 21-4-15,-2-5 10 0,4-4-6 16,2-4-6 0,9-5-8-16,3-6-16 0,4-2-10 15,0-1-2-15,0 0-1 16,0 3-5-16,0 7-34 15,0 0-33-15,0 9-41 16,0 1-97-16,0-11-117 16</inkml:trace>
  <inkml:trace contextRef="#ctx0" brushRef="#br2" timeOffset="45183.76">24708 16401 838 0,'0'0'191'16,"0"0"-191"-16,0 0-52 15,0 0 35-15,0 0-106 16,0 0-112-16</inkml:trace>
  <inkml:trace contextRef="#ctx0" brushRef="#br2" timeOffset="45316.8">24711 16683 831 0,'0'0'287'0,"0"0"-287"15,0 0 0-15,0 0-48 16,0 0-184-16,0 0-250 16</inkml:trace>
  <inkml:trace contextRef="#ctx0" brushRef="#br2" timeOffset="46370.49">25299 13908 478 0,'0'0'162'16,"0"0"-120"-16,0 0-35 0,0 0 25 15,0 0 59-15,0 0 33 16,-26 103-35-16,5-52-24 15,-1 1-32-15,5-2-5 16,-2-6-6-16,6-9 12 16,0-7-10-16,4-6 4 15,5-10-12-15,4-6-11 16,0-2-2-16,0-4 0 16,0 0 7-16,0 0 1 15,0-16-3-15,6-2-3 16,7 6-2-16,1 4 3 15,1 5 0-15,5-2 3 16,3 5-3-16,4-1 0 16,2 1 1-16,2 0-5 15,5-3-1-15,-1 3-1 0,7-2-25 16,1-2-104-16,-30 2-233 16,-7 2-249-16</inkml:trace>
  <inkml:trace contextRef="#ctx0" brushRef="#br2" timeOffset="47400.51">25520 14253 457 0,'0'0'352'0,"0"0"-310"16,0 0-37-16,0 0 3 15,0 0 85-15,0 0 10 0,78-94-30 16,-56 62-32-16,1 2-21 15,-6-1-14-15,-5 8-3 16,-6 1 0-16,-6 3 3 16,0 6 0-16,0 4 8 15,-2 7-1-15,-14 2-1 16,-9 0-7-16,-1 20 6 16,-3 10-4-16,0 4 1 15,7 5 3-15,9-5-2 16,5-3 1-16,8-2-3 15,0-8-4-15,0-8-1 16,27-7 4-16,7-6-3 16,3 0 3-16,2 0-2 0,-1-10-2 15,-1-10-2 1,-6-2-6-16,-6-2-4 0,-7 2 3 16,-9 4 7-16,-5 0 0 15,-4 8 1-15,0-1 1 16,0 9 7-16,0 2 4 15,-13 0 2-15,-5 0 5 16,-4 13-12-16,2 10-2 16,6 0-4-16,10-1 4 15,4-4 0-15,0-8-2 16,0 2-1-16,13-6 1 16,3 0-1-16,4-3 1 0,-2-3-2 15,0 0-1 1,-1 0 4-16,-3 0-4 0,-3-3 1 15,-5-5-2-15,0 4-1 16,-2 4 1-16,-4 0 1 16,0 0-1-16,0 0-3 15,0 0-7-15,0 17 7 16,2 6 3-16,7-1 1 16,7-2-1-16,5-4 0 15,6-4 0-15,4-6 0 16,3-6-2-16,-3 0-1 15,-2 0-3-15,-7 0-3 16,-4-10 1-16,-7 2 6 16,-4 2 2-16,-5 2 3 0,-2 2-2 15,0 2 4-15,0 0-2 16,0 0 3-16,0 0-2 16,0 0-4-1,0 0 0-15,0 0-2 0,2 0 0 16,-2 0 1-16,0 0 1 15,0 0 0-15,0 0-2 16,0 0-1-16,0 0 3 16,0 2 11-16,0 8-1 15,0-5 1-15,0-4-2 16,0 1 0-16,0-2-2 16,0 0 0-16,0 0 2 15,0 0-1-15,9-8 0 0,3-10-8 16,1 3 1-16,0 0-1 15,-2 5 0-15,2 0 0 16,-1 3 0-16,1 4-1 16,3 3-1-16,1 0 2 15,4 0 0-15,1 0 0 16,0 0 1-16,2 3-1 16,3 8 0-16,11-5-1 15,9 2-64-15,-30-8-104 16,6 0-242-16</inkml:trace>
  <inkml:trace contextRef="#ctx0" brushRef="#br2" timeOffset="48019.93">26801 13886 422 0,'0'0'262'0,"0"0"-152"0,0 0-75 0,0 0 15 16,0 0 4-16,0 0 68 15,0 0 9-15,-13 141-73 16,-5-84-34-16,2 0-8 16,0-3-2-16,3-2-2 15,-3-2-7-15,6-1 0 16,1-5-5-16,4-7-2 0,5-5-61 16,0-11-94-16,0-21-157 15,0 0-132-15</inkml:trace>
  <inkml:trace contextRef="#ctx0" brushRef="#br2" timeOffset="48401.65">27108 14057 267 0,'0'0'455'16,"0"0"-374"-16,0 0-52 15,0 0 35-15,0 0 35 0,0 0-11 16,-31 14-32-16,25 8-16 16,1 4 1-16,5 2-11 15,0 3-5-15,0 2-11 16,0 1-2-16,0 0-4 15,0-2 1-15,0-2-1 16,0 2-2-16,0-6 2 16,0-2 15-16,0-4-6 15,0-5-11-15,-2-7 0 16,-10-2-2-16,2-6 0 16,-3 0-4-16,-4 0-12 0,5-14-67 15,0-18-91 1,10 11-150-16,-3 2-97 0</inkml:trace>
  <inkml:trace contextRef="#ctx0" brushRef="#br2" timeOffset="48600.58">26875 14069 649 0,'0'0'140'0,"0"0"-129"15,137-65-8-15,-85 45 42 16,-8 2 0-16,-3 6-33 16,-10 4-12-16,3 3-21 15,-28 5-47-15,0 0-177 0</inkml:trace>
  <inkml:trace contextRef="#ctx0" brushRef="#br2" timeOffset="48884">27409 14161 695 0,'0'0'153'0,"0"0"-83"0,0 0-4 16,0 0 75-16,0 0-38 15,0 0-28-15,-60 103-21 16,54-78-14-16,3 1-19 16,3-4-16-16,0-4-4 15,0-8-1-15,0-2-25 16,7-8-44-16,13 0-60 16,-13 0-151-16,1-12-152 15</inkml:trace>
  <inkml:trace contextRef="#ctx0" brushRef="#br2" timeOffset="49101.78">27696 14089 491 0,'0'0'234'15,"0"0"-193"-15,0 0-9 16,0 0 65-16,0 0-5 15,0 0-2-15,-33 110-42 16,33-101-36-16,0-1-9 16,0-5-3-16,0-3-68 15,2 0-114-15,0 0-48 16,-2-8-112-16</inkml:trace>
  <inkml:trace contextRef="#ctx0" brushRef="#br2" timeOffset="49284.09">27480 13977 767 0,'0'0'224'0,"0"0"-195"15,0 0-28-15,132-83 30 16,-56 61 50-16,-7 4-19 16,-11 5-20-16,-11 11-22 15,-7 2-20-15,-14 0-3 16,-26 1-139-16,0 9-233 15</inkml:trace>
  <inkml:trace contextRef="#ctx0" brushRef="#br2" timeOffset="50133.57">25364 14627 402 0,'0'0'293'0,"0"0"-210"15,0 0-50 1,0 0 31-16,0 0 7 0,-136 19 15 15,98 3 11-15,7-4-25 16,11 0-19-16,4-1-18 16,12-4-12-16,4-3-13 15,0 3-7-15,0-4-1 16,9 2 0-16,13-4 4 16,0 3 0-16,5 3-1 15,-3-2-1-15,-3 1-3 16,-6-1 3-16,-6-1-2 15,-4 0 2-15,-5 3 5 0,0 4 1 16,-8 1 8 0,-13 0-13-16,-6-4-2 15,2 3-3-15,3-9-4 0,4-2-46 16,9-3-38-16,7-3-84 16,2 0-126-16,0-4-164 15</inkml:trace>
  <inkml:trace contextRef="#ctx0" brushRef="#br2" timeOffset="50350.79">25415 14540 603 0,'0'0'186'16,"0"0"-178"-16,0 0 2 15,0 0 52-15,0 0 22 0,20 146 10 16,-20-89-15-16,0 1-34 15,0-2-28-15,0-4-15 16,0-10-2-16,0-8 0 16,5-15-51-16,-3-8-125 15,-2-11-41 1,0 0-206-16</inkml:trace>
  <inkml:trace contextRef="#ctx0" brushRef="#br2" timeOffset="50650.84">25348 14883 628 0,'0'0'180'0,"0"0"-180"16,0 0 2-16,0 0-2 15,0 0 18-15,0 0 1 0,143-11 2 16,-105 18 7-16,-3 1 8 16,-4-2-4-16,-8 0-14 15,-10 0 4-15,-7-6 1 16,-6 0-5-16,0 0 9 15,0 0 26-15,0 0-39 16,-6-12-11-16,-5-2 0 16,5 3-1-16,4-2-2 15,2 5-1-15,0-5-14 16,15 8-15-16,16 0-71 16,6 5-77-16,-18 0-59 0,-6 0-322 15</inkml:trace>
  <inkml:trace contextRef="#ctx0" brushRef="#br2" timeOffset="51200.48">25872 14868 613 0,'0'0'127'15,"0"0"-77"-15,0 0 2 16,0 0 39-16,0 0-2 16,0 0 1-16,-105 109-32 15,105-97-11-15,0-10-20 16,3 0-11-16,18-2-5 15,6 0-4-15,4-4-7 16,-2-19-2-16,-4 6-29 16,-7-5-8-16,-5 0 6 0,-6 8 23 15,-3 0-6-15,-4 8 11 16,0 3-1-16,0 0 6 16,0 3 0-16,0 0-1 15,0 0-12-15,0 0-4 16,0 12 17-16,3 4 0 15,6 0 0-15,1-7-1 16,7-5-3-16,2-4 2 16,4 0 4-16,-1-23 2 15,3-8 1-15,-4-8-3 16,0-1 1-16,-3-9-2 16,-3 5 0-16,-4-2 4 15,-2 6 4-15,-2-6 8 0,-1 2 2 16,-3 4 16-16,-1 1 6 15,-2 12 3-15,0 9-3 16,0 5-6-16,0 13 6 16,0 0-7-16,0 7-27 15,0 26-4-15,0 20 6 16,0-1-2-16,0 6-4 16,0-3-3-16,0 0 1 15,9-3-1-15,0-6-3 16,0-2-5-16,-1-10-35 15,0-7-47-15,-2-10-15 16,1-6-69-16,-7-11-106 0,0 0-176 16</inkml:trace>
  <inkml:trace contextRef="#ctx0" brushRef="#br2" timeOffset="51366.59">26057 14780 731 0,'0'0'153'0,"0"0"-120"16,0 0-27-16,0 0 16 16,0 0-12-16,0 0 12 15,0 0-13-15,145-68-9 16,-83 60-25-16,3 0-100 16,-43 6-109-16</inkml:trace>
  <inkml:trace contextRef="#ctx0" brushRef="#br2" timeOffset="51983.49">26440 14807 524 0,'0'0'157'0,"0"0"-141"16,0 0-13-16,0 0 15 16,0 0 46-16,0 0 47 15,-16 34-5-15,29-46-34 16,-1-2-48-16,-3 0-17 15,-5 2-1-15,-4-5-6 0,0 7 1 16,0 0-1-16,-2 2 2 16,-15 7-2-16,-4 1 0 15,-1 0 5-15,-1 9-4 16,2 10-1-16,4-1 1 16,11 0 0-16,4 4-2 15,2-4 0-15,0 0-3 16,20-11 0-16,11-2-3 15,7-5-88-15,2 0-13 16,0-5 16-16,-4-10-9 16,-7-4 58-16,-3 5 43 15,-10 5 9-15,-7 1 24 16,-7 8 29-16,-2-5 36 16,0 4 43-16,0 1-66 0,0 0-33 15,-9 0-19-15,-1 14-13 16,0 12 6-16,6 7 8 15,4 8-6-15,0 2-16 16,0 3-1-16,14-7 3 16,3 5-2-16,-1-8 1 15,-5 4 21-15,-1-4 9 16,-4-1 19-16,-2-7-10 16,-4-6-14-16,0-8-8 15,0-10-12-15,0-4-1 16,0 0 8-16,-12 0-7 0,-7-11-8 15,-8-10-40 1,-2-3-15-16,2 0-7 0,0-2-14 16,8-1 13-16,7 4 7 15,8-4-60-15,4 17-85 16,0 3-91-16</inkml:trace>
  <inkml:trace contextRef="#ctx0" brushRef="#br2" timeOffset="52400.84">26906 14879 543 0,'0'0'178'0,"0"0"-100"15,0 0 3-15,0 0 62 16,0 0-24-16,0 0-43 16,31-14-48-16,-45 26-23 15,3-1-2-15,7 0-3 0,4 1-5 16,0-1-16-16,7-4-41 15,20-7-42 1,8 0-17-16,3 0 12 0,1 0 35 16,0-7 37-16,-8-6 28 15,-2-1 9-15,-9 2 14 16,-6 3 25-16,-10 3 22 16,-4 3 12-16,0-1 27 15,0 4-35-15,-18 0-54 16,-11 0-5-16,-2 10 1 15,-1 7-1-15,9 8 10 16,4-1 11-16,11-2-7 0,8 4-10 16,0-7-2-16,2-2-3 15,27-7 9-15,11-6-5 16,4-4-8-16,5 0-2 16,-1-6-2-16,-9-15-73 15,-28 8-138-15,-11 3-121 16</inkml:trace>
  <inkml:trace contextRef="#ctx0" brushRef="#br2" timeOffset="52536.57">26863 14640 375 0,'0'0'170'0,"0"0"-170"0</inkml:trace>
  <inkml:trace contextRef="#ctx0" brushRef="#br2" timeOffset="53083.76">27773 14686 462 0,'0'0'212'16,"0"0"-107"-16,0 0-59 16,0 0-9-16,0 0 24 0,0 0 47 15,-125 0-15 1,86 16-21-16,8 4-18 15,14 1-10-15,15 2-31 0,2-5-5 16,8 5-7-16,23-6 3 16,9 6-1-16,3-5 0 15,-1 4 1-15,-4 4-3 16,-7-4-1-16,-11 5 1 16,-9-4-1-16,-11 0 2 15,0-2 6-15,-8-3 2 16,-19 0 0-16,-4-8-7 15,1-2 0-15,4-4-3 0,8-4-35 16,10 0-24-16,8 0-79 16,0 0-158-16,0-12-130 15</inkml:trace>
  <inkml:trace contextRef="#ctx0" brushRef="#br2" timeOffset="53950.71">27984 14909 393 0,'0'0'406'0,"0"0"-342"16,0 0-44-16,0 0 72 15,0 0 17-15,0 0-47 16,-36 76-22-16,36-66 5 0,14-1-3 16,17-9-7-16,7 0-24 15,-1 0 1-15,-3-15-12 16,-7-6-4-16,-7 2-26 15,-11-8 1-15,-5 4 5 16,-4-2 7-16,0 8 8 16,0 7 9-16,0-3 0 15,0 12 6-15,0-3 1 16,0 4-6-16,0 0-1 16,0 0-9-16,7 0 9 15,6 0 8-15,5 4 3 16,-2 14-3-16,2 3 0 15,-3 2-2-15,-1-3-3 16,-1-4 1-16,-1-2-3 0,-2-5-1 16,-1-1 1-16,0-4-1 15,2-4 0-15,0 0 0 16,3 0-3-16,-1 0-2 16,0 0 2-16,-3 0-3 15,-6-4 4-15,-2 4 1 16,0 0 1-16,-2 0-1 15,2 0-8-15,3 0-2 16,4 0 11-16,6 4 1 16,8-2-1-16,6-2-9 15,4 0-12-15,3 0 4 16,-3 0-24-16,-2-10-12 16,-4 1-8-16,-2-5 26 15,-4 6 27-15,0-6 8 0,-5 6 3 16,-5 0 10-16,-5 2 16 15,-4 3 4 1,-2 3-6-16,0 0 5 0,0 0-15 16,0 0-7-16,0 0-6 15,0 0-2-15,0 5-2 16,0 1-2-16,2 4-1 16,8-6 3-16,1-1 0 15,0-1 1-15,3-2 0 16,-4 0-1-16,6 0 1 15,-3 0 4-15,0 0 5 0,1-3-4 16,-5-7 5 0,-3 2 10-16,-2-1 2 0,-4 4-6 15,0-1 6-15,0 3 7 16,0 3-13-16,0 0-2 16,-8 0-14-16,6 17 0 15,2 7-1-15,0 0 1 16,22-4 1-16,12-4 2 15,-1-6-4-15,0-10-1 16,3 0-66-16,-26 0-122 16,-4 0-316-16</inkml:trace>
  <inkml:trace contextRef="#ctx0" brushRef="#br2" timeOffset="55884.15">25350 12352 348 0,'0'0'166'15,"0"0"-78"-15,0 0-23 16,0 0-5-16,0 0-7 15,0 0 14-15,0 0 5 16,-4-12-13-16,4 12-14 0,0 0-6 16,0 0-7-16,0 0 2 15,-6 14 2-15,-4 13 22 16,-5 2-27-16,-1 5-5 16,-2-1-10-16,2-2-7 15,6-5 0-15,5-1-2 16,3-7 4-16,2-4 1 15,0-2-8-15,0-4 0 16,13-4 5-16,10-4 0 16,4 0-4-16,-1 0-5 15,1 0-2-15,-3-8-45 16,-4-4-42-16,-4-2-109 16,-16 8-88-16,0 0-101 15</inkml:trace>
  <inkml:trace contextRef="#ctx0" brushRef="#br2" timeOffset="56033.59">25286 12541 129 0,'0'0'586'0,"0"0"-511"15,0 0-75-15,0 0-3 16,0 0 3-16,0 0 13 16,47-37 6-16,-11 14-19 15,-3 0-45-15,-24 15-180 16,-7 1-150-16</inkml:trace>
  <inkml:trace contextRef="#ctx0" brushRef="#br2" timeOffset="56184.05">25337 12318 661 0,'0'0'144'0,"0"0"-122"16,0 0-16-16,0 0-1 15,78-112-5-15,-31 86-23 16,-5 4-52-16,3 8-49 15,-32 11-51-15,-6 3-138 16</inkml:trace>
  <inkml:trace contextRef="#ctx0" brushRef="#br2" timeOffset="56367.09">25687 12122 484 0,'0'0'177'15,"0"0"-129"-15,0 0-4 0,0 0 39 16,0 0 28-1,0 0-15-15,-31 140-32 0,24-86-18 16,1 2-18-16,0 0-16 16,4-7-10-16,2-11-2 15,0-12-4-15,0-12-111 16,0-14-119-16,8 0-115 16</inkml:trace>
  <inkml:trace contextRef="#ctx0" brushRef="#br2" timeOffset="56883.66">25672 12372 568 0,'0'0'107'0,"119"-81"-96"15,-61 34-5-15,-8-6-2 16,-8 2 2-16,-9 2 16 15,-11 5 26-15,-5 6 22 16,-9 8-14-16,-8 9 8 16,0 8 26-16,0 11-27 15,0 2 0-15,-14 0 6 16,-3 28-45-16,-6 16-7 16,4 10 10-16,3 14 1 15,3 4-1-15,3 3-10 16,8-9 0-16,2-10-3 0,0-14-5 15,0-13-1-15,0-12 13 16,19-4-6-16,3-12-6 16,2-1 0-16,0 0-9 15,3-10-11-15,-2-10-30 16,-6 0 7-16,-2 5 14 16,-5 0 4-16,-4 8 2 15,-4 2 7-15,-2 5 6 16,-2 0-1-16,0 0-1 15,0 2-6-15,3 16 9 16,-1 3 4-16,4-3-4 0,3-3 1 16,3-2-2-16,7-12 0 15,8-1-6-15,2 0-48 16,4-1-62-16,-4-13-48 16,-8-3-17-16,-19 9-50 15,-2 2-179-15</inkml:trace>
  <inkml:trace contextRef="#ctx0" brushRef="#br2" timeOffset="57034.07">26264 12427 488 0,'0'0'198'15,"0"0"-142"-15,0 0-11 16,0 0-18-16,0 0-22 16,0 0-4-16,0 0-1 0,-4 1-16 15,33-1-74-15,-18 0-120 16</inkml:trace>
  <inkml:trace contextRef="#ctx0" brushRef="#br2" timeOffset="57883.78">26570 12370 471 0,'0'0'102'0,"0"0"-63"16,0 0 38-16,0 0-3 15,0 0-24-15,0 0 36 16,-50 26-2-16,30-4-29 15,2 0-11-15,8 2-9 16,0-2-10-16,8-1 5 16,2-6-15-16,0 0-1 0,2-9-1 15,18-5 1 1,5-1-3-16,4 0-2 0,-3-1-4 16,1-15-5-1,-2-3-7-15,-7 4-19 0,-3-1-15 16,-3 1-5-1,-4 6 33-15,-5 0 10 0,-1 5 0 16,0 0 0-16,-2 4 3 16,0 0 1-16,0 0 0 15,0 0-2-15,0 0-4 16,0 0-1-16,0 0 6 16,2 0 7-16,2 7 1 15,6-4 0-15,-1-3 1 16,3 0-1-16,5 0 1 15,-5 0-6-15,2-2 0 16,-5-3-1-16,-2-3-1 0,-3-1-1 16,1 3 2-16,-3 2-2 15,0 0 0-15,1 2-2 16,1 2 2 0,0 0-4-16,7 0-3 0,5 0 7 15,5 0 0-15,7 6 0 16,4-4 0-16,3-2 0 15,3 0 0-15,-1 0 0 16,1-11-1-16,-1-18-7 16,-4-6-27-16,-2-10 10 15,-5-8 25-15,1-1-3 16,-5-4 3-16,-1 0 2 16,-6 1-2-16,-3-4 3 0,-8 7 8 15,-4 2 22-15,0 12 23 16,0 11 5-16,0 16 14 15,-6 13 10-15,-6 0-7 16,-1 29-58-16,-5 28-16 16,-3 18 2-16,2 15 9 15,3 8-5-15,5-4-7 16,7-12-3-16,4-14 0 16,0-20-74-16,13-46-72 15,3-2-175-15</inkml:trace>
  <inkml:trace contextRef="#ctx0" brushRef="#br2" timeOffset="58483.41">27864 12200 419 0,'0'0'242'0,"0"0"-157"0,0 0-22 15,0 0 34-15,0 0-15 16,0 0 22-16,0 0-32 15,-127 3-3-15,105 22-31 16,5 0-19-16,13 2-9 16,4 1-6-16,0-6-3 0,25 0-1 15,8 0 0-15,3 2 2 16,-3-1 4-16,-6 2-3 16,-7 0-3-16,-9-3 1 15,-7 0 1-15,-4 0-1 16,0 0 2-16,-23 0 3 15,-14-4-6-15,-3-3-1 16,3-8-26-16,3-7-32 16,10 0-29-16,11 0-86 15,13-7 13-15,0-6-85 16,0 3-17-16</inkml:trace>
  <inkml:trace contextRef="#ctx0" brushRef="#br2" timeOffset="59784.37">28055 12431 330 0,'0'0'213'16,"0"0"-136"-16,0 0-36 15,0 0 59-15,0 0-5 16,0 0 6-16,-114 90 0 16,101-72-22-16,13-4-52 15,0-5-17-15,0-5-5 16,27-4 9-16,7 0-4 0,-1 0-1 15,-2-13-6 1,-4-6-3-16,-5 0-29 16,-6 1-10-16,-5 2 22 0,-6 3 14 15,-3 7 3-15,-2 5 1 16,0 1 7-16,0 0 6 16,0 0-1-16,0 0-4 15,0 0-3-15,0 0 4 16,6 11 1-16,5 1-3 15,3-2 2-15,1 3-5 16,6-5 0-16,0-2 3 16,2-5-5-16,-3-1-1 15,1 0 2-15,-6 0-4 16,-2 0 0-16,-2 0 0 0,0 0-1 16,-2 0 1-1,3 3 0-15,-2 0-10 0,6 0 7 16,2-1-2-16,2-2-3 15,-3 0-6-15,2 0 10 16,-7 0 4-16,-2 0 0 16,-3 0-1-16,-3 0-8 15,-2-2-29-15,0-2-58 16,8-2-29-16,1 1-10 16,9 1 22-16,4 0 32 15,3 0 34-15,4 3 9 16,0-1 36-16,-2 2 2 15,-4 0 14-15,-3 0 23 16,-9 0 29-16,-1-3-7 0,-6 3-7 16,-6 0 4-16,0 0 7 15,0 0 35-15,0 0-9 16,0 0-55-16,-4 0-7 16,-3 0-19-16,0 0 0 15,3 0 1-15,2 0-5 16,2 0 1-16,0 0-5 15,0 0 1-15,0 0 0 16,0 0 2-16,0 0-2 16,0 0 3-16,0 0-1 15,0 0 3-15,0 0-2 16,0 0 5-16,0 0 3 0,0 0-3 16,0 0-2-16,0-4-1 15,0 0-1-15,0 0-4 16,0-1-1-16,0 1 1 15,0-1 0-15,0 4-1 16,0-2 1-16,0 3 0 16,0 0-1-16,0 0-1 15,-7 0 1-15,1 0 4 16,-2 3-3-16,4 4 2 16,2 4-3-16,2-6 1 15,0 4-1-15,0-1 1 16,2-3 3-16,12 0-1 0,-1-4 3 15,7-1-4 1,2 0 3-16,5 0-2 0,4-1-2 16,-2-12 2-1,-2 2-3-15,-7 3 0 0,-7 0 1 16,-6 4-2-16,-2-1 2 16,-5 4-1-16,0 1 1 15,0 0-2-15,0 0 1 16,4 0-5-16,1 0 5 15,3 7 2-15,3 4 4 16,1-3 4-16,3-1-1 16,3 0-4-16,0-6 3 15,4 2 0-15,3-3-1 16,6 0-3-16,6 0-3 16,6-8-1-16,8-5-20 15,5 0-45-15,2-4-105 0,-4 6-29 16,-4 1 15-16,0 1 57 15,-8 3 75-15,-2 2 42 16,-6 2 10-16,-13 2 59 16,-7 0 69-16,-10 0-49 15,-4 0 27-15,0 0 96 16,0 5-60-16,0 2-59 16,0 3-47-16,-6-1-28 15,-8-1-8-15,5-8-80 16,1 0-326-16</inkml:trace>
  <inkml:trace contextRef="#ctx0" brushRef="#br2" timeOffset="62716.57">25366 12947 117 0,'0'0'52'0,"0"0"-38"15,0 0-5-15,0 0 7 16,0 0-2-16,0 0-14 0,0 0-5 16,0-3-5-16,0 3-9 15,0 0 7-15,0 0 5 16,0 0 3-16,0 0 4 15,0 0-2-15,0 0 2 16,0 0 4-16,0 0-4 16,0 0-6-16,0 0-28 15,0 0-35-15</inkml:trace>
  <inkml:trace contextRef="#ctx0" brushRef="#br2" timeOffset="63001.51">25366 12947 47 0</inkml:trace>
  <inkml:trace contextRef="#ctx0" brushRef="#br2" timeOffset="63752.83">25366 12947 47 0,'-2'-1'54'0,"2"1"-19"0,0 0 8 0,0 0-6 0,0 0-14 16,0 0-10-16,0 0-5 15,0 1-6-15,0-1-1 16,0 0-1-16,0 0 6 16,0 0 23-16,0 0 6 15,0 0-7-15,0 0 2 16,0 0-1-16,0 0-3 16,0 0-4-16,0 0-12 15,0 0-6-15,0 0-3 16,0 0 1-16,0 0 1 15,0 0 0-15,0 0 0 16,0 0 1-16,0 0-4 0,0 0 6 16,-2 0 0-16,2 0 1 15,0 0 9-15,0 0 9 16,0 0 12-16,0 0 8 16,0 0 0-16,0 0-2 15,0 0 1-15,0 0-9 16,0 0 2-16,0 0 2 15,0 0-7-15,0 0-3 16,0 0-5-16,0 9 2 16,0 5 20-16,-3 6 30 0,-6 4-32 15,-1 3-27 1,-4 2-7-16,3-2 3 0,2-2-5 16,0-3-4-1,6-2-2-15,-1-6-1 0,4-3 4 16,0-7-5-16,0-3 2 15,0-1 1-15,0 0 0 16,0-14 12-16,12-13-5 16,5-10-8-16,1-1-1 15,-3-1 1-15,-1-4-2 16,-1-1 6-16,3-2-6 16,-3 1 2-16,3 7 1 15,0 8 7-15,0 12 7 16,-3 7-13-16,0 3 2 15,0 8-3-15,-2 0-1 0,3 0-1 16,-5 0 0-16,-3 15 0 16,-6 5 3-16,0 7-1 15,-2 1-2-15,-23 4 8 16,-1 2-8-16,-6-5 1 16,1 0-1-16,0-8-1 15,5-2 1-15,1-3 0 16,5-3 0-16,9-5-1 15,4 1 0-15,7-3-3 16,0 2 2-16,0 0-1 16,3 0 2-16,14 0 0 15,4-5 0-15,5-3 0 16,-2 0-16-16,1 0-50 0,0 0-106 16,-21 0-102-16,-2 0-114 15</inkml:trace>
  <inkml:trace contextRef="#ctx0" brushRef="#br2" timeOffset="64299.89">25460 13100 446 0,'0'0'174'0,"0"0"-117"0,0 0-38 16,0 0 48-16,0 0-1 15,133-6 2-15,-102-14-35 16,-1-2-19-16,-6 4-8 15,-7-2-6-15,-3 2-11 16,-11 4-32-16,-3 0 34 0,0 4 9 16,0 2 4-16,-19 5 1 15,2 3 30-15,-3 0-12 16,-1 5 15-16,2 11 31 16,3 5-21-16,5 0-9 15,7 2-12-15,4-6-12 16,0-1-12-16,15-6 2 15,12-3 11-15,2-7 2 16,4 0 0-16,2 0-4 16,-1 0-7-16,-7-11-3 15,-7-1-1-15,-5 2-2 16,-3 4-1-16,-6 3 1 0,-3 2-1 16,-1 1 0-1,-2 0-4-15,0 6-4 0,4 16 8 16,6 4 3-1,3-4-1-15,9-5-1 0,5-10-1 16,2-7 1-16,-3 0 2 16,-6 0 0-16,-7-4-1 15,-5-12 6-15,-4 0 1 16,-4-2-1-16,0-2-5 16,0 0-2-16,0-2-1 15,0 4-2-15,0 2-14 16,0 6-33-16,0 4-110 0,0 6-155 15,0 0-246-15</inkml:trace>
  <inkml:trace contextRef="#ctx0" brushRef="#br2" timeOffset="65233.84">26197 13041 507 0,'0'0'77'0,"0"0"-36"15,0 0 38-15,0 0-22 16,0 0-22-16,0 0-6 16,61-65 2-16,-61 55-3 15,-16 2-17-15,-3 3 7 16,0 5 23-16,1 0-27 0,0 0 20 16,2 0-4-16,3 0-8 15,4 13 1-15,5-1-11 16,4 1-7-16,0 2 3 15,0-1 3-15,0 0 2 16,18-2-5-16,6-4-3 16,3-4-1-16,-3 0 5 15,1 0-7-15,-7-2 3 16,-5 0-1-16,-1-2 4 16,-8 0-7-16,-2 0 3 15,-2 0 5-15,0 0 6 16,0-4-12-16,0-8 3 0,0-2-5 15,0 2 2 1,0 0 8-16,0-2-4 16,0 1-7-16,20-4 0 0,6 1-16 15,6 4-44-15,5 0-72 16,4 3-35-16,3 2 28 16,-1-1-18-16,-3 3 86 15,-2 2 30-15,-9-1 41 16,-9 2 30-16,-9 2-2 15,-9 0 10-15,-2 0 14 16,0 0 50-16,-23 3-33 16,0 9-19-16,2-3-5 15,6 1 5-15,3-1 18 16,4 1-14-16,4 1-41 0,4 3 1 16,0 0-2-16,0 0-2 15,0 2-1-15,0-4-3 16,8 0 1-1,1 0 2-15,-2-2 6 0,-7 0 12 16,0 2-6-16,0-2-7 16,-9 0-5-16,-14-2-5 15,6-4-2-15,6-2-2 16,4-2-1-16,7 0 1 16,0 0 0-16,0 0-4 15,13 0-6-15,19-6 10 16,7-4 3-16,7-3 2 15,0-2-5-15,1-1 2 0,-5-1-1 16,-6 2 0-16,-10-1-1 16,-13 2 0-16,-10 2-6 15,-3 2 4-15,0 4 0 16,-24 4-1-16,-7 2 3 16,-5 0 6-16,2 0 8 15,5 10 23-15,9 10 9 16,9 0 3-16,6 0-3 15,5 2-4-15,0-2-15 16,23-4-4-16,19-2 2 16,16-8-13-16,14-4-12 15,3-2-33-15,1 0-107 0,-54 0-197 16,-6 0-468 0</inkml:trace>
  <inkml:trace contextRef="#ctx0" brushRef="#br2" timeOffset="65801.28">27598 12725 462 0,'0'0'171'0,"0"0"-62"0,0 0-39 15,0 0-6-15,0 0 20 16,0 0 54-16,0 0-23 16,0 84-46-16,-10-35-36 15,-2-1-9-15,1-4-7 16,2-5-4-16,0-8 1 16,5-5-2-16,4-8-6 15,0-4-6-15,0-3-13 16,0-9-58-16,0-2-56 0,0 0-126 15,0 0-70-15</inkml:trace>
  <inkml:trace contextRef="#ctx0" brushRef="#br2" timeOffset="66467.53">27737 13030 509 0,'0'0'177'16,"0"0"-136"-16,0 0-5 15,0 0 31-15,0 0 48 16,0 0-4-16,-54 48-27 16,50-35-32-16,4 6-26 15,0-11-15-15,19-2 2 0,15-6 8 16,2 0-10-16,-2 0-7 16,-5-2 0-16,-8-14-4 15,-3-4-40-15,-9-2-30 16,-5 2-20-16,-4 0 27 15,0 6 16-15,-13 1 31 16,-13 6-10-16,1 3 23 16,-2 2 3-16,5 2 30 15,9 0-10-15,4 0 10 16,7 0 3-16,2 0-33 16,0 0-5-16,6 0-2 15,23 0-29-15,9 0-36 16,5 0-28-16,3 0-6 15,1 0 25-15,-3-2 34 16,-6-2 40-16,-11 0 7 0,-9 0 2 16,-9 2 28-1,-9-2 32-15,0 4 20 0,0 0-7 16,-15 0-40-16,-14 0-2 16,0 0 21-16,0 12 11 15,8 3-2-15,8 0-8 16,9 3-34-16,4 2-8 15,0 4 22-15,0 5-11 16,13 2-17-16,7 3 7 16,0 2-3-16,0 2 4 15,-2 1-3-15,-2-3 3 16,-8-4 27-16,-4-3-11 0,-4-4-10 16,0-6-7-16,0-6 2 15,-8-7-4-15,-12-4 1 16,0-2-13-16,-5 0-9 15,-2-2-29-15,3-14-37 16,2-6-19-16,4-3-57 16,5-2-4-16,13-6 52 15,0 22-43-15,0-1-79 16</inkml:trace>
  <inkml:trace contextRef="#ctx0" brushRef="#br2" timeOffset="66917.25">28274 13022 292 0,'0'0'279'0,"0"0"-199"0,0 0 11 15,0 0 53-15,0 0-24 16,0 0-30-16,0 0-21 16,16 48-7-16,-16-42-32 15,0-2-25-15,0-1-5 16,8-3-29-16,21 0-47 15,9 0-37-15,6-17-83 16,3-2 41-16,-5 2-15 16,-1-1 88-16,-12 3 65 15,-9 4 17-15,-9 3 58 16,-8 2 36-16,-3 0-17 16,0 2-27-16,-10 4-23 0,-14 0 6 15,-3 0-7 1,0 0 12-16,5 0 9 0,7 4-8 15,7 2 13-15,8 2-14 16,0 1-21-16,0-1 4 16,10 5-2-16,12-1 7 15,0 2-9-15,-2-3 6 16,-4 4-12-16,-5-3 0 16,-4 0 6-16,-7-4-6 15,0-2-5-15,0-2-6 16,-21-4-22-16,6 0-86 15,-1 0-147-15</inkml:trace>
  <inkml:trace contextRef="#ctx0" brushRef="#br2" timeOffset="67267.42">28412 12865 388 0,'0'0'239'0,"144"-22"-232"0,-59 11-4 15,5-3 1-15,-8-2-3 16,-15-1 2-16,-19 1 6 16,-12 5 33-16,-14-2 3 15,-5 1 9-15,-11 1-7 16,-6 3 27-16,0 3 64 0,0 5-27 16,0 0-39-16,-14 0-19 15,-1 16-2-15,-3 17-7 16,3 6 8-16,-4 7-1 15,4 7-9-15,7-5-16 16,2-2-15-16,6-10-9 16,0-6 2-16,0-8-4 15,10-9-21-15,3-7-53 16,-4-6-71-16,0 0-43 16,-4 0-70-16,-5-8 5 0,0-5-52 15</inkml:trace>
  <inkml:trace contextRef="#ctx0" brushRef="#br2" timeOffset="67833.48">28962 12982 366 0,'0'0'195'16,"0"0"-108"-16,0 0-36 0,120-60 8 15,-81 50 9-15,-8 6-11 16,-7-1 6-16,-8 5 5 16,-8 0-16-16,-5 0-5 15,-3 0-17-15,0 13 19 16,-11 8 12-16,-7 1-24 15,5-1-16-15,8-5-14 16,5-2-3-16,0-2-4 16,0-4 0-16,22-5 5 15,14-3 4-15,8 0-4 16,10 0-5-16,0 0-12 16,-6-11-20-16,-3-1 6 0,-13-1-6 15,-9 6 18-15,-7-1 6 16,-5 4 8-16,-1 2 0 15,-4 0 0-15,1 0 2 16,-3 2-2-16,-2-2 3 16,3 2 1-16,-3 0 2 15,0 0 1-15,-2 0-1 16,0 0 1-16,0 0-1 16,0 8 7-16,0 3 5 15,-2 0-4-15,-7 1-2 0,0 0 1 16,3-2 1-1,1-3 1-15,5-1-10 0,0 1-2 16,0-5 0-16,0 0 0 16,0-2-1-16,0 0 0 15,0 0 2-15,0 0 0 16,9 0 0-16,4 0-4 16,3 0-3-16,-5 0-15 15,-2 0-8-15,-2 0-3 16,2 0 9-16,2 0-13 15,-3 0-19-15,4-2-23 16,-1-4-78-16,-5 2-45 16,-4 2-47-16,-2-1-274 15</inkml:trace>
  <inkml:trace contextRef="#ctx0" brushRef="#br2" timeOffset="68383.66">29782 12878 148 0,'0'0'334'0,"0"0"-298"0,0 0-10 16,0 0 45-16,0 0-19 0,0 0-28 15,-4-10-1-15,-3 10 3 16,0 0 4-16,0 0-9 16,3 4-8-16,0 0 8 15,2-4 6-15,2 0-3 16,0 0-14-16,0 2 0 16,0-2-3-16,0 0-1 15,-3 0 0-15,3 0 0 16,0 0 2-16,0 0-3 15,0 0 0-15,-2 1-1 16,0 2 4-16,0-2-3 16,-6 3 2-16,4-1 9 15,-4 1 22-15,-1-1 8 0,-3 3 2 16,-1 3-19 0,-3-2-16-16,-1 4-4 0,-1 0 6 15,3 0 2 1,1 1 3-16,3 0-11 0,4 1 3 15,5 0 11-15,2-1-7 16,0 0-3-16,0-2 5 16,0-2-7-16,0-5-7 15,0 2-1-15,13-5-3 16,8 0-6-16,2 0-68 16,8 0-90-16,-17-6-147 15,-1-1-101-15</inkml:trace>
  <inkml:trace contextRef="#ctx0" brushRef="#br2" timeOffset="68702.58">29956 12864 529 0,'0'0'161'0,"0"0"-154"0,0 0 12 0,0 0 66 15,0 0-27-15,0 0 15 16,-105-5 19-16,101 14-38 15,4-1-45-15,0 3-3 16,2 2 1-16,20-1 3 16,1-5 4-16,-2 4-4 15,-2-4-4-15,-6 3-2 16,-2 2 22-16,-6 1 0 0,-5 1 10 16,0 2-10-16,0-2 14 15,-5 3 10-15,-17-6-4 16,-7 1-20-16,-2-6-13 15,-3-2-8-15,-6-4-5 16,-2 0-66-16,26 0-85 16,-4-6-185-16</inkml:trace>
  <inkml:trace contextRef="#ctx0" brushRef="#br2" timeOffset="68851.14">29223 12741 1060 0,'0'0'36'0,"0"0"-30"0,0 0-6 16,0 0 1-16,0 0-1 15,0 0-88-15,29 6-226 16</inkml:trace>
  <inkml:trace contextRef="#ctx0" brushRef="#br2" timeOffset="82952.89">25297 15712 675 0,'0'0'132'0,"0"0"-116"15,0 0-1-15,0 0 52 16,0 0 19-16,0 0 2 15,0 0-42-15,0 0-19 16,0 0-13-16,0 0-1 16,7-13 2-16,-7 13 4 15,2 0 1-15,-2 0-3 16,0 0 4-16,0 0-3 16,0 0-2-16,0 0-5 15,0 0 1-15,0 0-3 16,0 0-1-16,0 0-3 15,0 0-2-15,0 0 0 16,0 0 2-16,0 0 2 0,0 0 0 16,0 0 4-16,0 0 1 15,0 0-3-15,0 0 2 16,0 0-4-16,0 0-3 16,0 0 1-16,0 13 4 15,0 2-4-15,0-3 1 16,-2 5 0-16,0-2-1 15,-1 3 2-15,1-3-4 16,-1-3-1-16,3 5-2 16,-2 2 3-16,2-10 0 0,-2 3-2 15,2-2-1 1,0-1 0-16,0-5 3 0,0 2-3 16,0-3 1-1,0 1-1-15,0 0 0 0,0 1 0 16,0 0 0-16,0-1-8 15,0 5-35-15,0-5-24 16,0 5-30-16,0 0-78 16,0-8-124-16,0 3-67 15</inkml:trace>
  <inkml:trace contextRef="#ctx0" brushRef="#br2" timeOffset="83166.95">25126 16043 489 0,'0'0'191'0,"0"0"-143"0,0 0-42 0,0 0 26 15,0 0 75-15,0 0 19 16,135 11-58-16,-81-13-41 16,-7-16-6-16,-7 0-6 15,-7 1-6-15,-6 4-9 16,-10-1-15-16,-17 10-134 15,0-1-144-15</inkml:trace>
  <inkml:trace contextRef="#ctx0" brushRef="#br2" timeOffset="83350.28">25078 15865 803 0,'0'0'96'0,"0"0"-94"15,0 0 2-15,0 0 23 16,125-67 42-16,-67 58-14 16,4 5-37-16,3 4-18 15,-7 0-7-15,-42 0-183 16,-5 4-246-16</inkml:trace>
  <inkml:trace contextRef="#ctx0" brushRef="#br2" timeOffset="83766.6">25751 15998 746 0,'0'0'208'0,"0"0"-104"16,0 0-55-16,0 0 18 15,0 0 10-15,-116 24-6 16,114-12-33-16,2 2-23 16,0 0-4-16,10-6-9 15,17-4 3-15,4-4-3 16,4 0 3-16,-4 0 8 0,-9 0-5 16,-6-12-2-1,-9 2-2-15,-7-2 4 0,0 2-1 16,0 2-3-1,-3-6-4-15,-19 2-13 0,-5 6-5 16,1-4 9-16,4 6-3 16,3 1 1-16,11 2-20 15,6 1-17-15,2 0 0 16,0 0-52-16,8-4-129 16,23-9 74-16,-12 7-120 15,3-3-226-15</inkml:trace>
  <inkml:trace contextRef="#ctx0" brushRef="#br2" timeOffset="83936.46">26038 15775 501 0,'0'0'296'0,"0"0"-183"0,0 0-75 16,0 0 19-16,0 0 25 16,0 0-24-16,-35 121-18 15,26-86-10-15,5-7-20 16,0-1-6-16,4-14-4 15,0 0-5-15,0-3-62 16,0-10-131-16,-5 0-115 16</inkml:trace>
  <inkml:trace contextRef="#ctx0" brushRef="#br2" timeOffset="84136.37">25727 15869 788 0,'0'0'185'0,"0"0"-158"16,0 0-25-16,0 0 69 16,180-54 29-16,-99 32-34 15,2 0-35-15,-6 0-24 16,2 4-7-16,-6 5-33 16,-55 11-225-16,-9 2-329 15</inkml:trace>
  <inkml:trace contextRef="#ctx0" brushRef="#br2" timeOffset="86416.53">26553 15756 532 0,'0'0'232'0,"0"0"-168"16,0 0-29-16,0 0 52 15,0 0 31-15,0 0-35 16,0 0-22-16,0-69-11 16,0 69-20-16,-6 17-24 15,-3 24 2-15,-7 13 17 16,1 8-6-16,-3 4-16 16,3-3-1-16,3-1-2 15,3-4 0-15,7-8-33 16,2-10-77-16,0-40-151 15,0 0-95-15</inkml:trace>
  <inkml:trace contextRef="#ctx0" brushRef="#br2" timeOffset="87001.15">26770 15865 666 0,'0'0'247'15,"0"0"-196"1,0 0-38-16,-34 115 45 0,23-83 19 16,2-4-5-1,7-6-12-15,2-10-30 0,0-2-15 16,0-10-10-1,0 0-1-15,5 0-1 0,10-22 19 16,1-14-19-16,-1-9-3 16,-1 0-13-16,-1-4 3 15,2-3 10-15,1 2-1 16,3 4 1-16,0 8 2 16,3 10-1-16,-1 10 7 15,-4 10 4-15,-1 8-4 16,-1 0-4-16,-3 0 2 15,-1 15 1-15,-7 6 2 16,-4 1-4-16,0 4 0 0,0-1-1 16,-25 4 2-16,-1-3-3 15,-3-4-3-15,3-3-7 16,-1-2 4-16,4-3 2 16,5 1 1-16,3 0 0 15,8-1 0-15,3 5-2 16,4-6 2-16,0 5 1 15,0-2 0-15,17-1 0 16,6-5-1-16,6-6 0 16,2-4-5-16,0 0-19 15,3 0-38-15,-3 0-52 0,0-14-65 16,-4 2-22 0,-21 6-44-16,-3 2-26 0</inkml:trace>
  <inkml:trace contextRef="#ctx0" brushRef="#br2" timeOffset="87169.32">27129 15936 265 0,'0'0'200'0,"0"0"-34"0,0 0-64 0,0 0-32 0,0 0-13 0,0 0 25 15,-3 36-10-15,-5-18-47 16,3 0-6-16,2-8-3 16,3 2-3-16,0-8-11 15,0-4-2-15,0 0-6 16,0 0-39-16,8-4-77 15,-4-4-80-15,-4-6-420 16</inkml:trace>
  <inkml:trace contextRef="#ctx0" brushRef="#br2" timeOffset="87351.51">27068 15789 670 0,'0'-14'142'16,"0"5"-125"-16,19-1-3 15,18-1 75-15,7-3 4 16,6-1-29-16,-4-2-40 16,-3 9-24-16,-3 0 0 15,-13 6-112-15,-25 2-101 16,-2 0-176-16</inkml:trace>
  <inkml:trace contextRef="#ctx0" brushRef="#br2" timeOffset="87669.79">27164 15899 409 0,'0'0'74'0,"0"0"-29"16,0 0 36-16,0 0 23 16,0 0-41-16,139 19-22 15,-104-22-26-15,-1 1-4 16,-8 2-6-16,-4 0 7 15,-6 0 25-15,-5 0-3 16,-5 0 13-16,0 5 2 16,-6 8 6-16,0 2-11 0,0 2-14 15,0 0-4-15,0 1-7 16,-4-3-6-16,0 2-12 16,4-10 2-16,0 4-3 15,0-11-22-15,0 0-52 16,4 0-138-16,8 0-123 15</inkml:trace>
  <inkml:trace contextRef="#ctx0" brushRef="#br2" timeOffset="87851.02">27710 15913 456 0,'0'0'234'0,"0"0"-186"0,0 0-16 15,0 0 40-15,0 0 10 16,0 0-10-16,0 73-40 15,0-61-13-15,0-2-10 16,0-5-9-16,0-2-7 16,9-3-59-16,4 0-52 15,-10 0-51-15,-1-8-214 16</inkml:trace>
  <inkml:trace contextRef="#ctx0" brushRef="#br2" timeOffset="88078.98">27710 15913 491 0</inkml:trace>
  <inkml:trace contextRef="#ctx0" brushRef="#br2" timeOffset="88283.62">27710 15913 491 0,'60'-147'269'0,"-62"143"-185"0,2 3-47 0,0-1 36 0,7-1 0 0,22 3 8 15,4 0-17-15,3 0-12 16,-3 0-20-16,-4 10-11 15,-9 17 0-15,-5 5 8 16,-8-1 16-16,-7 9-1 16,0-5 9-16,-9 6 0 15,-20-9-18-15,-4 0 5 16,-5-2-14-16,3-4-15 16,6-8-8-16,4-4-3 15,9-7-31-15,7-4-113 16,9-3-145-16,0 0-347 0</inkml:trace>
  <inkml:trace contextRef="#ctx0" brushRef="#br2" timeOffset="90266.68">25199 16441 350 0,'0'0'172'0,"0"0"-98"16,0 0-3-16,0 0 23 0,0 0-25 15,0 0-4-15,0 0-4 16,2-12-5-16,-2 12-7 16,2 0-7-16,-2-2-9 15,0 2-3-15,0 0 6 16,0 0-1-16,0-4-6 16,0 4-4-16,0 0-4 15,0-5 3-15,0 5-3 16,2 0 1-16,-2 0 1 15,0 0-2-15,0 0-1 16,0 0-5-16,0 0 4 16,0 0-3-16,0 0-5 15,0 0-5-15,0 0-4 16,0 9-2-16,0 19 5 16,0 8 10-16,0 4-3 0,0-4-9 15,0-5 0-15,0-10 1 16,2-7-2-16,10-10 2 15,1-4 0-15,3 0 3 16,7 0 2-16,-2-26 0 16,2-2-9-16,-5 1-8 15,-5 6-20-15,-4 7 14 16,-5 10-2-16,1 4-1 16,0 0-2-16,1 0 9 15,1 8 8-15,1 6-1 0,0-5 3 16,-4-3 0-1,0-6 1-15,3 0-1 16,1 0 1-16,4-27 5 0,1-1-2 16,-3-12-4-16,-4 4 0 15,-2-4-17-15,-4 4-17 16,0 0-15-16,0 5 2 16,0 9-30-16,0 12-4 15,0 10-150-15,0 0-68 16</inkml:trace>
  <inkml:trace contextRef="#ctx0" brushRef="#br2" timeOffset="91983.58">25691 16521 224 0,'0'0'228'15,"0"0"-94"-15,0 0-29 0,0 0-8 16,0 0-25-16,0 0 22 16,0 0 3-16,7-36-24 15,-7 36-15-15,-3 0-2 16,-3 0-13-16,0 0-7 15,-3 2-12-15,-1 17-14 16,2 2 0-16,1 0 3 16,5-2-7-16,2-3-2 15,0-1 1-15,0-8-4 16,0-6-1-16,0 4 1 16,0-5 2-16,15 0 6 15,1 0 6-15,4-6-8 0,-2-10 0 16,0 2-2-1,-5 4-4-15,-2 6-1 0,-4-1-1 16,0 5 1-16,-3 0-3 16,-2 0-1-16,5 0 0 15,2 0 4-15,4 0-1 16,0 5 2-16,3 1-1 16,3 2 1-16,-2 0-2 15,3 2 0-15,0-2 0 16,-2-3 1-16,-3 0-3 15,-1-1-3-15,-3-4 1 16,-5 0 0-16,-3 0-3 16,-1 0 5-16,-2 0 3 0,0 0 5 15,3 0-2 1,-3-14 1-16,0-2 0 16,0-2-1-16,0 5 0 0,0-6 0 15,0 5 5-15,0 5 5 16,-3 3 3-1,1 6-2-15,2 0-8 0,0-2-6 16,0-3-9-16,20 1-1 16,19-4-27-16,11 2-24 15,4 2-73-15,-1 4-82 16,-38-4-69-16,-2 4-129 16</inkml:trace>
  <inkml:trace contextRef="#ctx0" brushRef="#br2" timeOffset="92351.68">26360 16531 282 0,'0'0'327'0,"0"0"-220"0,0 0-55 15,0 0 20-15,0 0 51 16,0 0-5-16,0 0-58 16,-47 48-38-16,47-48-16 15,0 0-2-15,16 0 22 16,-1-12-7-16,1-1-12 15,-5-6-7-15,-2 1-4 16,-4 5-14-16,-5-2 9 16,0 7 7-16,0 0 2 15,0 8-1-15,-5 0 0 0,-9 0 0 16,-1 0 1 0,3 4 0-16,2 8 2 0,3 11 4 15,7 0-1-15,0 3 1 16,0 0 0-16,0-7-3 15,13 0-1-15,12-7-1 16,6-7 0-16,5-5-1 16,9 0 1-16,-1 0-1 15,0-27-61-15,-32 13-148 16,-4-4-160-16</inkml:trace>
  <inkml:trace contextRef="#ctx0" brushRef="#br2" timeOffset="92834.01">26685 16210 625 0,'0'0'217'15,"0"0"-132"-15,0 0-24 16,0 0 49-16,0 0-30 16,0 0-6-16,-38 88-34 15,31-38-1-15,1 11 4 16,4-3 7-16,0-4-3 15,2-8-12-15,0-8-10 16,0-6-4-16,0-14-10 16,0-4 1-16,0-10-8 15,0 0-2-15,0-4 1 16,0 0 2-16,0 0 6 0,0-4-11 16,0-10-2-1,0 1-6-15,0 4 6 0,0-3-4 16,0 10-1-16,0-2 6 15,2 4 0-15,4 0-3 16,5 0-2-16,5 0 4 16,1 0 1-16,6 0 0 15,2 0 1-15,4 8-1 16,2-2 1-16,2-6-7 16,-2 0-13-16,-2 0-19 15,-6 0 4-15,-8 0-23 16,-3 0-37-16,-6 0-33 0,-1 0-5 15,-3 0-7 1,2 0 36-16,0 0-33 0,-4 0-50 16,0 0-22-16</inkml:trace>
  <inkml:trace contextRef="#ctx0" brushRef="#br2" timeOffset="93816.97">27507 16449 800 0,'0'0'97'0,"0"0"-71"0,0 0-3 15,-64 112 49-15,55-84 18 16,-1-6-9-16,6-4-21 15,4-5-17-15,0-7-21 16,0-3-9-16,0-3-8 16,0 0 0-16,0 0 8 15,4-18 7-15,15-10 8 16,1-6-21-16,-1-2-5 16,0 0 2-16,-1-1 5 0,-3 12-2 15,-2 6 7 1,-6 10-4-16,-2 5-5 0,-5 4 3 15,2 0-8-15,0 4 1 16,0 20 1-16,2 10 26 16,-4-6-20-16,5-2-6 15,-3-4-1-15,0-11-1 16,6-9 0-16,0-2 0 16,5 0-1-16,3 0 2 15,-1-8 7-15,1-19-8 16,-3-3-13-16,1 1 7 15,-3 0 3-15,-2 1 1 16,-2 2 4-16,-5 8 0 16,0 4-1-16,-2 5 1 15,0 9 2-15,0 0 2 0,0 0-6 16,0 0-5-16,3 27 5 16,-1 5 0-16,0 0 2 15,2 6-1-15,5-1-1 16,3-2 0-16,1-7-28 15,5-6-67-15,-1-6-57 16,-10-16-143-16,2 0-55 16</inkml:trace>
  <inkml:trace contextRef="#ctx0" brushRef="#br2" timeOffset="94167">27933 16447 509 0,'0'0'207'0,"0"0"-162"0,0 0 19 0,0 0 54 0,0 0-15 16,0 0-35-16,-40 48-30 15,40-18-9-15,0 6-13 16,15-4-4-16,5-2 2 16,-2 2-7-16,-2-14 16 15,-3 5 6-15,-6-6-1 16,-2 1-5-16,-5-6-5 15,0 3-5-15,0-5-1 16,-19 2 2-16,-5-2-8 16,-3-7-6-16,-4 2-3 15,3-5-1-15,1 0 1 16,4 0 0-16,7 0-3 16,5-5-9-16,7-4-16 0,4-3-40 15,0-2-88-15,6 5-131 16,13 3-350-16</inkml:trace>
  <inkml:trace contextRef="#ctx0" brushRef="#br2" timeOffset="95200.14">28390 16258 216 0,'0'0'133'0,"0"0"-70"0,0 0 6 16,0 0 18-16,0 0 12 15,0 0-24-15,-21-40 3 16,17 36 4-16,-2 4-38 16,-3 0-1-16,1 0-9 15,0 0-17-15,1 0 4 16,1 0-3-16,1 4-6 15,0 1 2-15,5-2 4 0,0-3 3 16,0 4-3-16,0-4 1 16,0 0 3-16,0 0 1 15,0 0-7-15,0 0-6 16,0 0-3-16,0 0 7 16,0 0-3-16,0 0-5 15,0 0-4-15,0 0-2 16,0 1 0-16,0 4-2 15,0 3-10-15,2-2-32 16,12 2-5-16,-3-4 4 16,1 1-13-16,1-5-5 0,-2 0 7 15,-2 0 32 1,-2 0 24-16,-5 0 1 0,0 0 2 16,-2 0 12-1,0 0 19-15,0 0 24 0,0 0 0 16,0 0-13-16,0 0-27 15,0 0 23-15,-6 0-15 16,-1 0-5-16,0 0 4 16,-2 0-1-16,-2 0-2 15,-3 4 3-15,-1 9 6 16,-1 9 12-16,-1 1-14 16,3-4-11-16,7 1-9 15,5-5-5-15,2 3-3 16,0-10 1-16,15 6 0 15,14-6 4-15,5-2-1 16,-3 2 2-16,0-8-5 0,-4 4-1 16,-7-2 3-16,-5 2-4 15,-7 3 3-15,-6 4 4 16,-2 1 3-16,0 2 10 16,0 4 3-16,-16 0-10 15,-6-4-8-15,-2 2-5 16,3-2-19-16,4-10-47 15,5 2-53-15,6-6-40 16,6 0-132-16,0 0-14 16,0 0-196-16</inkml:trace>
  <inkml:trace contextRef="#ctx0" brushRef="#br2" timeOffset="95733.68">28610 16437 698 0,'0'0'97'0,"0"0"-56"0,0 0 63 0,0 0 61 16,0 0-72-16,0 0-34 15,0 0-33-15,13 14-8 16,-13-10-4-16,14-4 5 16,1 0-3-16,1 0-6 15,-3 0 0-15,-1-8-5 0,-3 2-2 16,-5-4 0-1,-2 6-1-15,-2-5 2 0,0 6 4 16,0-3-1 0,0-2-3-16,0-6-1 0,0 1-2 15,0-5-1-15,0-5-3 16,0-4 0-16,0 1 0 16,0-4-3-16,4-2 3 15,1 0 2-15,-2-4 0 16,1-2 1-16,-2 10 0 15,-2 2 0-15,0 11 2 16,0 9 9-16,0 6-5 16,0 0-3-16,0 0 3 0,0 0 0 15,0 33-4 1,0 13 22-16,0 17 20 0,0-2-16 16,-14 1-11-1,1-12-2-15,3-5 4 0,0-9-8 16,4-7-2-16,-1-10-5 15,5-5-2-15,0-5-2 16,2-7-24-16,0 1-45 16,0-3-39-16,0 0-4 15,0 0-92-15,0-3-34 16,4 1-40-16</inkml:trace>
  <inkml:trace contextRef="#ctx0" brushRef="#br2" timeOffset="96418.25">28550 16361 586 0,'0'0'225'0,"0"0"-164"0,0 0-52 0,0 0 41 0,0 0 53 0,0 0-27 15,23 48-21-15,-15-39 0 16,5-4-8-16,3-1-11 16,2-4-6-16,6 0-3 15,3-18-13-15,0-3-11 16,-2 1-2-16,-8 3 1 15,-5 4-1-15,-6 4 0 0,-4 4 0 16,-2 5 3 0,0 0 5-16,0 0 16 0,0 14-11 15,0 16 12-15,0 3 11 16,0 3-24-16,0 0 0 16,0-3 0-16,0 0-2 15,0-1 5-15,0 2 3 16,0-6 10-16,0 4-6 15,0-1-4-15,0-9-3 16,0-4 16-16,0-5-23 0,0-4-3 16,-6 1-2-1,-5-2 0-15,-7 0-4 16,2-2-26-16,-2-3-20 0,4-3-21 16,6 0-39-1,1-3-27-15,7-19-19 0,0-15-151 16,0 19 88-16,3-3-167 15</inkml:trace>
  <inkml:trace contextRef="#ctx0" brushRef="#br2" timeOffset="96734.21">29022 16312 710 0,'0'0'279'0,"0"0"-188"0,0 0-68 16,0 0 38-16,0 0 27 15,0 0 3-15,-113 31-22 0,103-18-25 16,10 10-20-16,0-5-6 16,0 3-5-16,16 2-8 15,9-5 2-15,-1 4-2 16,-4 3 3-16,-4 4 4 16,-5 3 6-16,-7-1 19 15,-4-2-2-15,0-5 5 16,0-2 8-16,-6-3-9 15,-12-7-24-15,1-3-12 16,-4-4-3-16,1-5-3 16,2 0-40-16,2 0-52 15,3-26-45-15,11-7-105 0,2 16-127 16,0-2-122-16</inkml:trace>
  <inkml:trace contextRef="#ctx0" brushRef="#br2" timeOffset="97016.98">29192 16026 797 0,'0'0'237'0,"0"0"-171"16,0 0-38-16,0 0 37 15,0 0 8-15,0 0 7 0,11 26 23 16,-11 18-33-1,0 10-37-15,-9 8-1 16,-4-1-9-16,3-5-7 0,8-6-7 16,2-14-6-16,0-10-3 15,0-8-6-15,5-9-32 16,-3 0-28-16,0-9-22 16,-2 0-45-16,0 0-55 15,0-10-200-15</inkml:trace>
  <inkml:trace contextRef="#ctx0" brushRef="#br2" timeOffset="97233.5">29020 16415 725 0,'0'0'314'16,"0"0"-273"-16,0 0-24 15,0 0 42-15,0 0 53 16,136-24-57-16,-85 12-43 16,-2 1-12-16,-36 8-120 15,-5-1-322-15</inkml:trace>
  <inkml:trace contextRef="#ctx0" brushRef="#br2" timeOffset="97400.49">29849 16447 1527 0,'0'0'338'16,"0"0"-324"-16,0 0-14 15,0 0 0-15,0 0 0 16,0 0 3-16,69 59 1 16,-69-59-4-16,0-2-40 15,0-11-126-15,0 7-169 16,0-2-432-16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accent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04F3F-1E6F-489C-A55C-874A38EA49E1}" type="datetimeFigureOut">
              <a:rPr lang="en-TT" smtClean="0"/>
              <a:t>03/02/2025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335104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4F3F-1E6F-489C-A55C-874A38EA49E1}" type="datetimeFigureOut">
              <a:rPr lang="en-TT" smtClean="0"/>
              <a:t>03/02/2025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9207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4F3F-1E6F-489C-A55C-874A38EA49E1}" type="datetimeFigureOut">
              <a:rPr lang="en-TT" smtClean="0"/>
              <a:t>03/02/2025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189665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accent1">
                    <a:lumMod val="50000"/>
                  </a:schemeClr>
                </a:solidFill>
              </a:defRPr>
            </a:lvl1pPr>
            <a:lvl2pPr>
              <a:defRPr sz="28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4F3F-1E6F-489C-A55C-874A38EA49E1}" type="datetimeFigureOut">
              <a:rPr lang="en-TT" smtClean="0"/>
              <a:t>03/02/2025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141054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04F3F-1E6F-489C-A55C-874A38EA49E1}" type="datetimeFigureOut">
              <a:rPr lang="en-TT" smtClean="0"/>
              <a:t>03/02/2025</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249399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solidFill>
                  <a:schemeClr val="accent1">
                    <a:lumMod val="50000"/>
                  </a:schemeClr>
                </a:solidFill>
              </a:defRPr>
            </a:lvl1pPr>
            <a:lvl2pPr>
              <a:defRPr sz="24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solidFill>
                  <a:schemeClr val="accent1">
                    <a:lumMod val="50000"/>
                  </a:schemeClr>
                </a:solidFill>
              </a:defRPr>
            </a:lvl1pPr>
            <a:lvl2pPr>
              <a:defRPr sz="24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04F3F-1E6F-489C-A55C-874A38EA49E1}" type="datetimeFigureOut">
              <a:rPr lang="en-TT" smtClean="0"/>
              <a:t>03/02/2025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179458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normAutofit/>
          </a:bodyPr>
          <a:lstStyle>
            <a:lvl1pPr>
              <a:defRPr sz="4000">
                <a:solidFill>
                  <a:schemeClr val="accent1">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24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normAutofit/>
          </a:bodyPr>
          <a:lstStyle>
            <a:lvl1pPr>
              <a:defRPr sz="2400">
                <a:solidFill>
                  <a:schemeClr val="accent1">
                    <a:lumMod val="50000"/>
                  </a:schemeClr>
                </a:solidFill>
              </a:defRPr>
            </a:lvl1pPr>
            <a:lvl2pPr>
              <a:defRPr sz="20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normAutofit/>
          </a:bodyPr>
          <a:lstStyle>
            <a:lvl1pPr marL="0" indent="0">
              <a:buNone/>
              <a:defRPr sz="2400" b="1">
                <a:solidFill>
                  <a:schemeClr val="accent1">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normAutofit/>
          </a:bodyPr>
          <a:lstStyle>
            <a:lvl1pPr>
              <a:defRPr sz="2400">
                <a:solidFill>
                  <a:schemeClr val="accent1">
                    <a:lumMod val="50000"/>
                  </a:schemeClr>
                </a:solidFill>
              </a:defRPr>
            </a:lvl1pPr>
            <a:lvl2pPr>
              <a:defRPr sz="20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04F3F-1E6F-489C-A55C-874A38EA49E1}" type="datetimeFigureOut">
              <a:rPr lang="en-TT" smtClean="0"/>
              <a:t>03/02/2025</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324691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accent1">
                    <a:lumMod val="50000"/>
                  </a:schemeClr>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04F3F-1E6F-489C-A55C-874A38EA49E1}" type="datetimeFigureOut">
              <a:rPr lang="en-TT" smtClean="0"/>
              <a:t>03/02/2025</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413797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04F3F-1E6F-489C-A55C-874A38EA49E1}" type="datetimeFigureOut">
              <a:rPr lang="en-TT" smtClean="0"/>
              <a:t>03/02/2025</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356318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1404F3F-1E6F-489C-A55C-874A38EA49E1}" type="datetimeFigureOut">
              <a:rPr lang="en-TT" smtClean="0"/>
              <a:t>03/02/2025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152634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1404F3F-1E6F-489C-A55C-874A38EA49E1}" type="datetimeFigureOut">
              <a:rPr lang="en-TT" smtClean="0"/>
              <a:t>03/02/2025</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1B5D4B7-A930-42A5-8D89-19662E9146AD}" type="slidenum">
              <a:rPr lang="en-TT" smtClean="0"/>
              <a:t>‹#›</a:t>
            </a:fld>
            <a:endParaRPr lang="en-TT"/>
          </a:p>
        </p:txBody>
      </p:sp>
    </p:spTree>
    <p:extLst>
      <p:ext uri="{BB962C8B-B14F-4D97-AF65-F5344CB8AC3E}">
        <p14:creationId xmlns:p14="http://schemas.microsoft.com/office/powerpoint/2010/main" val="30399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404F3F-1E6F-489C-A55C-874A38EA49E1}" type="datetimeFigureOut">
              <a:rPr lang="en-TT" smtClean="0"/>
              <a:t>03/02/2025</a:t>
            </a:fld>
            <a:endParaRPr lang="en-TT"/>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B5D4B7-A930-42A5-8D89-19662E9146AD}" type="slidenum">
              <a:rPr lang="en-TT" smtClean="0"/>
              <a:t>‹#›</a:t>
            </a:fld>
            <a:endParaRPr lang="en-TT"/>
          </a:p>
        </p:txBody>
      </p:sp>
    </p:spTree>
    <p:extLst>
      <p:ext uri="{BB962C8B-B14F-4D97-AF65-F5344CB8AC3E}">
        <p14:creationId xmlns:p14="http://schemas.microsoft.com/office/powerpoint/2010/main" val="3390377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accent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accent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amuellearning.org/scm.html" TargetMode="External"/><Relationship Id="rId5" Type="http://schemas.openxmlformats.org/officeDocument/2006/relationships/slide" Target="slide8.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8/BPMJ-02-2020-0055"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mr.com/article/how_supply_chain_advantage_has_helped_shein_dominate_cross_border_e_co" TargetMode="External"/><Relationship Id="rId2" Type="http://schemas.openxmlformats.org/officeDocument/2006/relationships/hyperlink" Target="https://www.scmglobe.com/zara-clothing-company-supply-chain/" TargetMode="External"/><Relationship Id="rId1" Type="http://schemas.openxmlformats.org/officeDocument/2006/relationships/slideLayout" Target="../slideLayouts/slideLayout2.xml"/><Relationship Id="rId5" Type="http://schemas.openxmlformats.org/officeDocument/2006/relationships/hyperlink" Target="https://ieomsociety.org/proceedings/2024tokyo/55.pdf" TargetMode="External"/><Relationship Id="rId4" Type="http://schemas.openxmlformats.org/officeDocument/2006/relationships/hyperlink" Target="https://youtu.be/gWotBPtsulo?si=wZo6-e3nPgQnWC4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br.org/1983/09/purchasing-must-become-supply-management"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customXml" Target="../ink/ink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customXml" Target="../ink/ink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6.xml"/></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2A50-59E2-430F-ADE7-E83C37791EBC}"/>
              </a:ext>
            </a:extLst>
          </p:cNvPr>
          <p:cNvSpPr>
            <a:spLocks noGrp="1"/>
          </p:cNvSpPr>
          <p:nvPr>
            <p:ph type="title"/>
          </p:nvPr>
        </p:nvSpPr>
        <p:spPr/>
        <p:txBody>
          <a:bodyPr/>
          <a:lstStyle/>
          <a:p>
            <a:r>
              <a:rPr lang="en-TT" dirty="0"/>
              <a:t>011 Coursework Guidelines- 2024-25 Tri 2</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913322F8-1514-46B4-A038-9F53D1CABD9C}"/>
                  </a:ext>
                </a:extLst>
              </p:cNvPr>
              <p:cNvGraphicFramePr>
                <a:graphicFrameLocks noChangeAspect="1"/>
              </p:cNvGraphicFramePr>
              <p:nvPr>
                <p:extLst>
                  <p:ext uri="{D42A27DB-BD31-4B8C-83A1-F6EECF244321}">
                    <p14:modId xmlns:p14="http://schemas.microsoft.com/office/powerpoint/2010/main" val="3062783588"/>
                  </p:ext>
                </p:extLst>
              </p:nvPr>
            </p:nvGraphicFramePr>
            <p:xfrm>
              <a:off x="838200" y="1825625"/>
              <a:ext cx="10515600" cy="4351338"/>
            </p:xfrm>
            <a:graphic>
              <a:graphicData uri="http://schemas.microsoft.com/office/powerpoint/2016/summaryzoom">
                <psuz:summaryZm>
                  <psuz:summaryZmObj sectionId="{DA9FF8E3-D6AA-4D57-866F-AC30070BDF89}" scaleFactorY="88889">
                    <psuz:zmPr id="{648AB911-DE2F-4930-848D-C4B51A941558}"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437054" y="992662"/>
                          <a:ext cx="4732020" cy="2366012"/>
                        </a:xfrm>
                        <a:prstGeom prst="rect">
                          <a:avLst/>
                        </a:prstGeom>
                        <a:ln w="3175">
                          <a:solidFill>
                            <a:prstClr val="ltGray"/>
                          </a:solidFill>
                        </a:ln>
                      </p166:spPr>
                    </psuz:zmPr>
                  </psuz:summaryZmObj>
                  <psuz:summaryZmObj sectionId="{0448B1D9-D839-41EE-9120-6093E61BEE94}" offsetFactorX="-28" offsetFactorY="-131" scaleFactorX="93302" scaleFactorY="88933">
                    <psuz:zmPr id="{1C8E72A8-DA6D-4E7A-971D-6A1BD770B098}"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5503676" y="988590"/>
                          <a:ext cx="4415069" cy="2367183"/>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913322F8-1514-46B4-A038-9F53D1CABD9C}"/>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4" action="ppaction://hlinksldjump"/>
                </p:cNvPr>
                <p:cNvPicPr>
                  <a:picLocks noSelect="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tretch>
                  <a:fillRect/>
                </a:stretch>
              </p:blipFill>
              <p:spPr>
                <a:xfrm>
                  <a:off x="1275254" y="2818287"/>
                  <a:ext cx="4732020" cy="2366012"/>
                </a:xfrm>
                <a:prstGeom prst="rect">
                  <a:avLst/>
                </a:prstGeom>
                <a:ln w="3175">
                  <a:solidFill>
                    <a:prstClr val="ltGray"/>
                  </a:solidFill>
                </a:ln>
              </p:spPr>
            </p:pic>
            <p:pic>
              <p:nvPicPr>
                <p:cNvPr id="4" name="Picture 4">
                  <a:hlinkClick r:id="rId5" action="ppaction://hlinksldjump"/>
                </p:cNvPr>
                <p:cNvPicPr>
                  <a:picLocks noSelect="1" noRot="1" noChangeAspect="1" noMove="1" noResize="1" noEditPoints="1" noAdjustHandles="1" noChangeArrowheads="1" noChangeShapeType="1"/>
                </p:cNvPicPr>
                <p:nvPr/>
              </p:nvPicPr>
              <p:blipFill>
                <a:blip r:embed="rId3">
                  <a:extLst>
                    <a:ext uri="{28A0092B-C50C-407E-A947-70E740481C1C}">
                      <a14:useLocalDpi xmlns:a14="http://schemas.microsoft.com/office/drawing/2010/main" val="0"/>
                    </a:ext>
                  </a:extLst>
                </a:blip>
                <a:stretch>
                  <a:fillRect/>
                </a:stretch>
              </p:blipFill>
              <p:spPr>
                <a:xfrm>
                  <a:off x="6341876" y="2814215"/>
                  <a:ext cx="4415069" cy="2367183"/>
                </a:xfrm>
                <a:prstGeom prst="rect">
                  <a:avLst/>
                </a:prstGeom>
                <a:ln w="3175">
                  <a:solidFill>
                    <a:prstClr val="ltGray"/>
                  </a:solidFill>
                </a:ln>
              </p:spPr>
            </p:pic>
          </p:grpSp>
        </mc:Fallback>
      </mc:AlternateContent>
      <p:sp>
        <p:nvSpPr>
          <p:cNvPr id="6" name="TextBox 5">
            <a:extLst>
              <a:ext uri="{FF2B5EF4-FFF2-40B4-BE49-F238E27FC236}">
                <a16:creationId xmlns:a16="http://schemas.microsoft.com/office/drawing/2014/main" id="{A0E40CA7-0A79-4EED-81B7-4C93EE1D003F}"/>
              </a:ext>
            </a:extLst>
          </p:cNvPr>
          <p:cNvSpPr txBox="1"/>
          <p:nvPr/>
        </p:nvSpPr>
        <p:spPr>
          <a:xfrm>
            <a:off x="923277" y="6233889"/>
            <a:ext cx="2450237" cy="369332"/>
          </a:xfrm>
          <a:prstGeom prst="rect">
            <a:avLst/>
          </a:prstGeom>
          <a:noFill/>
        </p:spPr>
        <p:txBody>
          <a:bodyPr wrap="square" rtlCol="0">
            <a:spAutoFit/>
          </a:bodyPr>
          <a:lstStyle/>
          <a:p>
            <a:r>
              <a:rPr lang="en-TT" dirty="0">
                <a:solidFill>
                  <a:schemeClr val="accent1">
                    <a:lumMod val="50000"/>
                  </a:schemeClr>
                </a:solidFill>
              </a:rPr>
              <a:t>Dr Andre Samuel</a:t>
            </a:r>
          </a:p>
        </p:txBody>
      </p:sp>
      <p:sp>
        <p:nvSpPr>
          <p:cNvPr id="7" name="TextBox 6">
            <a:extLst>
              <a:ext uri="{FF2B5EF4-FFF2-40B4-BE49-F238E27FC236}">
                <a16:creationId xmlns:a16="http://schemas.microsoft.com/office/drawing/2014/main" id="{CD6DE399-5260-4EB7-AB0C-64EF9E34FCB8}"/>
              </a:ext>
            </a:extLst>
          </p:cNvPr>
          <p:cNvSpPr txBox="1"/>
          <p:nvPr/>
        </p:nvSpPr>
        <p:spPr>
          <a:xfrm>
            <a:off x="3373514" y="6233889"/>
            <a:ext cx="3213717" cy="369332"/>
          </a:xfrm>
          <a:prstGeom prst="rect">
            <a:avLst/>
          </a:prstGeom>
          <a:noFill/>
        </p:spPr>
        <p:txBody>
          <a:bodyPr wrap="square" rtlCol="0">
            <a:spAutoFit/>
          </a:bodyPr>
          <a:lstStyle/>
          <a:p>
            <a:r>
              <a:rPr lang="en-TT" dirty="0">
                <a:solidFill>
                  <a:schemeClr val="accent1">
                    <a:lumMod val="50000"/>
                  </a:schemeClr>
                </a:solidFill>
              </a:rPr>
              <a:t>andre.samuel@sam.edu.tt</a:t>
            </a:r>
          </a:p>
        </p:txBody>
      </p:sp>
      <p:sp>
        <p:nvSpPr>
          <p:cNvPr id="8" name="TextBox 7">
            <a:extLst>
              <a:ext uri="{FF2B5EF4-FFF2-40B4-BE49-F238E27FC236}">
                <a16:creationId xmlns:a16="http://schemas.microsoft.com/office/drawing/2014/main" id="{03ECA4CB-C68A-43B3-B759-63B5982EE683}"/>
              </a:ext>
            </a:extLst>
          </p:cNvPr>
          <p:cNvSpPr txBox="1"/>
          <p:nvPr/>
        </p:nvSpPr>
        <p:spPr>
          <a:xfrm>
            <a:off x="6925322" y="6233889"/>
            <a:ext cx="4224291" cy="369332"/>
          </a:xfrm>
          <a:prstGeom prst="rect">
            <a:avLst/>
          </a:prstGeom>
          <a:noFill/>
        </p:spPr>
        <p:txBody>
          <a:bodyPr wrap="square" rtlCol="0">
            <a:spAutoFit/>
          </a:bodyPr>
          <a:lstStyle/>
          <a:p>
            <a:r>
              <a:rPr lang="en-TT" dirty="0">
                <a:solidFill>
                  <a:schemeClr val="accent1">
                    <a:lumMod val="50000"/>
                  </a:schemeClr>
                </a:solidFill>
                <a:hlinkClick r:id="rId6"/>
              </a:rPr>
              <a:t>http://samuellearning.org/scm.html</a:t>
            </a:r>
            <a:r>
              <a:rPr lang="en-TT" dirty="0">
                <a:solidFill>
                  <a:schemeClr val="accent1">
                    <a:lumMod val="50000"/>
                  </a:schemeClr>
                </a:solidFill>
              </a:rPr>
              <a:t> </a:t>
            </a:r>
          </a:p>
        </p:txBody>
      </p:sp>
    </p:spTree>
    <p:extLst>
      <p:ext uri="{BB962C8B-B14F-4D97-AF65-F5344CB8AC3E}">
        <p14:creationId xmlns:p14="http://schemas.microsoft.com/office/powerpoint/2010/main" val="69271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A048-ACC0-5F6B-B4CB-879766804740}"/>
              </a:ext>
            </a:extLst>
          </p:cNvPr>
          <p:cNvSpPr>
            <a:spLocks noGrp="1"/>
          </p:cNvSpPr>
          <p:nvPr>
            <p:ph type="title"/>
          </p:nvPr>
        </p:nvSpPr>
        <p:spPr/>
        <p:txBody>
          <a:bodyPr/>
          <a:lstStyle/>
          <a:p>
            <a:r>
              <a:rPr lang="en-TT" dirty="0"/>
              <a:t>Executive Summary</a:t>
            </a:r>
          </a:p>
        </p:txBody>
      </p:sp>
      <p:sp>
        <p:nvSpPr>
          <p:cNvPr id="3" name="Content Placeholder 2">
            <a:extLst>
              <a:ext uri="{FF2B5EF4-FFF2-40B4-BE49-F238E27FC236}">
                <a16:creationId xmlns:a16="http://schemas.microsoft.com/office/drawing/2014/main" id="{848C9F7F-0164-FDFF-8DA8-7FC3F2ABEF89}"/>
              </a:ext>
            </a:extLst>
          </p:cNvPr>
          <p:cNvSpPr>
            <a:spLocks noGrp="1"/>
          </p:cNvSpPr>
          <p:nvPr>
            <p:ph idx="1"/>
          </p:nvPr>
        </p:nvSpPr>
        <p:spPr/>
        <p:txBody>
          <a:bodyPr/>
          <a:lstStyle/>
          <a:p>
            <a:r>
              <a:rPr lang="en-US" dirty="0"/>
              <a:t>Provide a concise overview of the entire report. </a:t>
            </a:r>
          </a:p>
          <a:p>
            <a:endParaRPr lang="en-US" dirty="0"/>
          </a:p>
          <a:p>
            <a:r>
              <a:rPr lang="en-US" dirty="0"/>
              <a:t>Summarize the key points highlighting:</a:t>
            </a:r>
          </a:p>
          <a:p>
            <a:pPr lvl="1"/>
            <a:r>
              <a:rPr lang="en-US" dirty="0"/>
              <a:t>The main issues </a:t>
            </a:r>
            <a:r>
              <a:rPr lang="en-US" dirty="0" err="1"/>
              <a:t>EcoFashion</a:t>
            </a:r>
            <a:r>
              <a:rPr lang="en-US" dirty="0"/>
              <a:t> Apparel faces </a:t>
            </a:r>
          </a:p>
          <a:p>
            <a:pPr lvl="1"/>
            <a:r>
              <a:rPr lang="en-US" dirty="0"/>
              <a:t>Your recommended strategies. </a:t>
            </a:r>
          </a:p>
          <a:p>
            <a:pPr lvl="1"/>
            <a:endParaRPr lang="en-US" dirty="0"/>
          </a:p>
          <a:p>
            <a:r>
              <a:rPr lang="en-US" dirty="0"/>
              <a:t>This should briefly mention the primary findings, conclusions, and proposed solutions to give the reader a clear picture of the report in about 150–200 words.</a:t>
            </a:r>
            <a:endParaRPr lang="en-TT" dirty="0"/>
          </a:p>
        </p:txBody>
      </p:sp>
    </p:spTree>
    <p:extLst>
      <p:ext uri="{BB962C8B-B14F-4D97-AF65-F5344CB8AC3E}">
        <p14:creationId xmlns:p14="http://schemas.microsoft.com/office/powerpoint/2010/main" val="228133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00E2CB-FDA9-407C-B5F8-80AF4232A037}"/>
              </a:ext>
            </a:extLst>
          </p:cNvPr>
          <p:cNvSpPr>
            <a:spLocks noGrp="1"/>
          </p:cNvSpPr>
          <p:nvPr>
            <p:ph type="title"/>
          </p:nvPr>
        </p:nvSpPr>
        <p:spPr/>
        <p:txBody>
          <a:bodyPr/>
          <a:lstStyle/>
          <a:p>
            <a:r>
              <a:rPr lang="en-TT" dirty="0"/>
              <a:t>1.0 Introduction</a:t>
            </a:r>
          </a:p>
        </p:txBody>
      </p:sp>
      <p:sp>
        <p:nvSpPr>
          <p:cNvPr id="5" name="Content Placeholder 4">
            <a:extLst>
              <a:ext uri="{FF2B5EF4-FFF2-40B4-BE49-F238E27FC236}">
                <a16:creationId xmlns:a16="http://schemas.microsoft.com/office/drawing/2014/main" id="{E7A3C18C-46EB-4571-B43C-199C48C873AF}"/>
              </a:ext>
            </a:extLst>
          </p:cNvPr>
          <p:cNvSpPr>
            <a:spLocks noGrp="1"/>
          </p:cNvSpPr>
          <p:nvPr>
            <p:ph idx="1"/>
          </p:nvPr>
        </p:nvSpPr>
        <p:spPr>
          <a:xfrm>
            <a:off x="838200" y="1690692"/>
            <a:ext cx="10515600" cy="4486271"/>
          </a:xfrm>
        </p:spPr>
        <p:txBody>
          <a:bodyPr>
            <a:normAutofit/>
          </a:bodyPr>
          <a:lstStyle/>
          <a:p>
            <a:r>
              <a:rPr lang="en-TT" dirty="0"/>
              <a:t>Discuss the importance of Supply Chain Management</a:t>
            </a:r>
          </a:p>
          <a:p>
            <a:pPr lvl="1"/>
            <a:r>
              <a:rPr lang="en-TT" dirty="0"/>
              <a:t>Define supply chain</a:t>
            </a:r>
          </a:p>
          <a:p>
            <a:r>
              <a:rPr lang="en-TT" dirty="0"/>
              <a:t>Brief background into the </a:t>
            </a:r>
            <a:r>
              <a:rPr lang="en-TT" b="1" dirty="0">
                <a:solidFill>
                  <a:srgbClr val="FF0000"/>
                </a:solidFill>
              </a:rPr>
              <a:t>Sustainable Fashion Industry </a:t>
            </a:r>
            <a:r>
              <a:rPr lang="en-TT" dirty="0"/>
              <a:t>Supply Chain</a:t>
            </a:r>
          </a:p>
          <a:p>
            <a:pPr lvl="1"/>
            <a:r>
              <a:rPr lang="en-US" dirty="0"/>
              <a:t>What is meant by a sustainable fashion supply chain?</a:t>
            </a:r>
          </a:p>
          <a:p>
            <a:pPr lvl="1"/>
            <a:r>
              <a:rPr lang="en-TT" dirty="0"/>
              <a:t>Industry Statistics (market size, major players etc)</a:t>
            </a:r>
          </a:p>
          <a:p>
            <a:pPr lvl="1"/>
            <a:r>
              <a:rPr lang="en-TT" dirty="0"/>
              <a:t>Include diagram of the typical stages of a Eco Fashion SC</a:t>
            </a:r>
          </a:p>
          <a:p>
            <a:endParaRPr lang="en-TT" dirty="0"/>
          </a:p>
          <a:p>
            <a:endParaRPr lang="en-TT" dirty="0"/>
          </a:p>
        </p:txBody>
      </p:sp>
      <p:pic>
        <p:nvPicPr>
          <p:cNvPr id="3" name="Picture 2">
            <a:extLst>
              <a:ext uri="{FF2B5EF4-FFF2-40B4-BE49-F238E27FC236}">
                <a16:creationId xmlns:a16="http://schemas.microsoft.com/office/drawing/2014/main" id="{4E271684-F372-1039-0DCB-121F9A0AB913}"/>
              </a:ext>
            </a:extLst>
          </p:cNvPr>
          <p:cNvPicPr>
            <a:picLocks noChangeAspect="1"/>
          </p:cNvPicPr>
          <p:nvPr/>
        </p:nvPicPr>
        <p:blipFill>
          <a:blip r:embed="rId2"/>
          <a:stretch>
            <a:fillRect/>
          </a:stretch>
        </p:blipFill>
        <p:spPr>
          <a:xfrm>
            <a:off x="2347327" y="4959748"/>
            <a:ext cx="7049111" cy="1828958"/>
          </a:xfrm>
          <a:prstGeom prst="rect">
            <a:avLst/>
          </a:prstGeom>
        </p:spPr>
      </p:pic>
    </p:spTree>
    <p:extLst>
      <p:ext uri="{BB962C8B-B14F-4D97-AF65-F5344CB8AC3E}">
        <p14:creationId xmlns:p14="http://schemas.microsoft.com/office/powerpoint/2010/main" val="86343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E8682-308F-5BA0-6A2B-0EBDA0C077F7}"/>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9FB8F190-561D-D2C8-E3D0-94B5C0DAEDE9}"/>
              </a:ext>
            </a:extLst>
          </p:cNvPr>
          <p:cNvSpPr>
            <a:spLocks noGrp="1"/>
          </p:cNvSpPr>
          <p:nvPr>
            <p:ph sz="half" idx="1"/>
          </p:nvPr>
        </p:nvSpPr>
        <p:spPr/>
        <p:txBody>
          <a:bodyPr/>
          <a:lstStyle/>
          <a:p>
            <a:r>
              <a:rPr lang="en-TT" dirty="0"/>
              <a:t>Give purpose of the report i.e.</a:t>
            </a:r>
          </a:p>
          <a:p>
            <a:pPr lvl="1"/>
            <a:r>
              <a:rPr lang="en-TT" dirty="0"/>
              <a:t>Analyse current scenario, capabilities and opportunities</a:t>
            </a:r>
          </a:p>
          <a:p>
            <a:pPr lvl="1"/>
            <a:r>
              <a:rPr lang="en-TT" dirty="0"/>
              <a:t>Develop a global supply chain strategy</a:t>
            </a:r>
          </a:p>
          <a:p>
            <a:r>
              <a:rPr lang="en-TT" dirty="0"/>
              <a:t>State the key models and  </a:t>
            </a:r>
            <a:r>
              <a:rPr lang="en-US" dirty="0"/>
              <a:t>analytical tools </a:t>
            </a:r>
            <a:r>
              <a:rPr lang="en-TT" dirty="0"/>
              <a:t>that will be used to develop the SC strategy </a:t>
            </a:r>
          </a:p>
          <a:p>
            <a:pPr lvl="1"/>
            <a:r>
              <a:rPr lang="en-US" dirty="0"/>
              <a:t>e.g. Porter’s Competitive Strategies, SCOR model, Competitor analysis, capability analysis, SWOT</a:t>
            </a:r>
          </a:p>
          <a:p>
            <a:endParaRPr lang="en-TT" dirty="0"/>
          </a:p>
          <a:p>
            <a:endParaRPr lang="en-TT" dirty="0"/>
          </a:p>
        </p:txBody>
      </p:sp>
      <p:pic>
        <p:nvPicPr>
          <p:cNvPr id="6" name="Content Placeholder 5">
            <a:extLst>
              <a:ext uri="{FF2B5EF4-FFF2-40B4-BE49-F238E27FC236}">
                <a16:creationId xmlns:a16="http://schemas.microsoft.com/office/drawing/2014/main" id="{EB8899E9-EDF4-7BA4-B667-F6DC29E765F7}"/>
              </a:ext>
            </a:extLst>
          </p:cNvPr>
          <p:cNvPicPr>
            <a:picLocks noGrp="1" noChangeAspect="1"/>
          </p:cNvPicPr>
          <p:nvPr>
            <p:ph sz="half" idx="2"/>
          </p:nvPr>
        </p:nvPicPr>
        <p:blipFill>
          <a:blip r:embed="rId2"/>
          <a:stretch>
            <a:fillRect/>
          </a:stretch>
        </p:blipFill>
        <p:spPr>
          <a:xfrm>
            <a:off x="6172202" y="2216421"/>
            <a:ext cx="5181600" cy="2834640"/>
          </a:xfrm>
          <a:prstGeom prst="rect">
            <a:avLst/>
          </a:prstGeom>
        </p:spPr>
      </p:pic>
      <p:sp>
        <p:nvSpPr>
          <p:cNvPr id="7" name="Title 1">
            <a:extLst>
              <a:ext uri="{FF2B5EF4-FFF2-40B4-BE49-F238E27FC236}">
                <a16:creationId xmlns:a16="http://schemas.microsoft.com/office/drawing/2014/main" id="{02FCAC07-DFB5-C3F5-4331-07CC8491C36E}"/>
              </a:ext>
            </a:extLst>
          </p:cNvPr>
          <p:cNvSpPr txBox="1">
            <a:spLocks/>
          </p:cNvSpPr>
          <p:nvPr/>
        </p:nvSpPr>
        <p:spPr>
          <a:xfrm>
            <a:off x="6172202" y="5171867"/>
            <a:ext cx="5181600" cy="6558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lumMod val="50000"/>
                  </a:schemeClr>
                </a:solidFill>
                <a:latin typeface="+mj-lt"/>
                <a:ea typeface="+mj-ea"/>
                <a:cs typeface="+mj-cs"/>
              </a:defRPr>
            </a:lvl1pPr>
          </a:lstStyle>
          <a:p>
            <a:r>
              <a:rPr lang="en-GB" sz="2000"/>
              <a:t>Strategic SC Framework</a:t>
            </a:r>
            <a:br>
              <a:rPr lang="en-GB" sz="2000"/>
            </a:br>
            <a:r>
              <a:rPr lang="en-US" sz="1200">
                <a:hlinkClick r:id="rId3"/>
              </a:rPr>
              <a:t>Adapted from Santos et al (2021)</a:t>
            </a:r>
            <a:endParaRPr lang="en-TT" sz="2000" dirty="0"/>
          </a:p>
        </p:txBody>
      </p:sp>
    </p:spTree>
    <p:extLst>
      <p:ext uri="{BB962C8B-B14F-4D97-AF65-F5344CB8AC3E}">
        <p14:creationId xmlns:p14="http://schemas.microsoft.com/office/powerpoint/2010/main" val="94890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78B0-FD94-4FEA-BE82-54D998B80380}"/>
              </a:ext>
            </a:extLst>
          </p:cNvPr>
          <p:cNvSpPr>
            <a:spLocks noGrp="1"/>
          </p:cNvSpPr>
          <p:nvPr>
            <p:ph type="title"/>
          </p:nvPr>
        </p:nvSpPr>
        <p:spPr>
          <a:xfrm>
            <a:off x="762000" y="370317"/>
            <a:ext cx="10515600" cy="646925"/>
          </a:xfrm>
        </p:spPr>
        <p:txBody>
          <a:bodyPr/>
          <a:lstStyle/>
          <a:p>
            <a:r>
              <a:rPr lang="en-TT" dirty="0"/>
              <a:t>2.0 Scenario Analysis</a:t>
            </a:r>
          </a:p>
        </p:txBody>
      </p:sp>
      <p:sp>
        <p:nvSpPr>
          <p:cNvPr id="3" name="Content Placeholder 2">
            <a:extLst>
              <a:ext uri="{FF2B5EF4-FFF2-40B4-BE49-F238E27FC236}">
                <a16:creationId xmlns:a16="http://schemas.microsoft.com/office/drawing/2014/main" id="{904BC0BF-BCB6-4A99-AC99-1FC9DEA5B04C}"/>
              </a:ext>
            </a:extLst>
          </p:cNvPr>
          <p:cNvSpPr>
            <a:spLocks noGrp="1"/>
          </p:cNvSpPr>
          <p:nvPr>
            <p:ph sz="half" idx="1"/>
          </p:nvPr>
        </p:nvSpPr>
        <p:spPr>
          <a:xfrm>
            <a:off x="611081" y="1313895"/>
            <a:ext cx="7964748" cy="4678532"/>
          </a:xfrm>
        </p:spPr>
        <p:txBody>
          <a:bodyPr>
            <a:normAutofit/>
          </a:bodyPr>
          <a:lstStyle/>
          <a:p>
            <a:r>
              <a:rPr lang="en-TT" dirty="0"/>
              <a:t>Discuss the purpose of the section i.e.</a:t>
            </a:r>
          </a:p>
          <a:p>
            <a:pPr lvl="1"/>
            <a:endParaRPr lang="en-US" dirty="0"/>
          </a:p>
          <a:p>
            <a:pPr lvl="1"/>
            <a:r>
              <a:rPr lang="en-US" dirty="0"/>
              <a:t>Objective: </a:t>
            </a:r>
            <a:r>
              <a:rPr lang="en-US" dirty="0" err="1"/>
              <a:t>Analyse</a:t>
            </a:r>
            <a:r>
              <a:rPr lang="en-US" dirty="0"/>
              <a:t> </a:t>
            </a:r>
            <a:r>
              <a:rPr lang="en-US" dirty="0" err="1"/>
              <a:t>EcoFashion</a:t>
            </a:r>
            <a:r>
              <a:rPr lang="en-US" dirty="0"/>
              <a:t> Apparel's current supply chain situation and identify areas for improvement. </a:t>
            </a:r>
          </a:p>
          <a:p>
            <a:pPr lvl="1"/>
            <a:endParaRPr lang="en-US" dirty="0"/>
          </a:p>
          <a:p>
            <a:pPr lvl="1"/>
            <a:r>
              <a:rPr lang="en-US" dirty="0"/>
              <a:t>Model Choice: </a:t>
            </a:r>
          </a:p>
          <a:p>
            <a:pPr lvl="2"/>
            <a:r>
              <a:rPr lang="en-US" dirty="0"/>
              <a:t>Use either the Porter Value Chain model or the SCOR model to </a:t>
            </a:r>
            <a:r>
              <a:rPr lang="en-US" dirty="0" err="1"/>
              <a:t>analyse</a:t>
            </a:r>
            <a:r>
              <a:rPr lang="en-US" dirty="0"/>
              <a:t> the situation</a:t>
            </a:r>
          </a:p>
          <a:p>
            <a:pPr lvl="2"/>
            <a:r>
              <a:rPr lang="en-US" dirty="0"/>
              <a:t>Perform a SWOT then TOWS and report your TOWS analysis</a:t>
            </a:r>
            <a:endParaRPr lang="en-TT" dirty="0"/>
          </a:p>
        </p:txBody>
      </p:sp>
      <p:sp>
        <p:nvSpPr>
          <p:cNvPr id="5" name="Content Placeholder 2">
            <a:extLst>
              <a:ext uri="{FF2B5EF4-FFF2-40B4-BE49-F238E27FC236}">
                <a16:creationId xmlns:a16="http://schemas.microsoft.com/office/drawing/2014/main" id="{3CD51AC1-E35A-FF07-125D-C04C4A19F2BC}"/>
              </a:ext>
            </a:extLst>
          </p:cNvPr>
          <p:cNvSpPr txBox="1">
            <a:spLocks/>
          </p:cNvSpPr>
          <p:nvPr/>
        </p:nvSpPr>
        <p:spPr>
          <a:xfrm>
            <a:off x="5911787" y="2015574"/>
            <a:ext cx="5669132" cy="12275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accent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accent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accent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accent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TT" dirty="0"/>
          </a:p>
        </p:txBody>
      </p:sp>
    </p:spTree>
    <p:extLst>
      <p:ext uri="{BB962C8B-B14F-4D97-AF65-F5344CB8AC3E}">
        <p14:creationId xmlns:p14="http://schemas.microsoft.com/office/powerpoint/2010/main" val="401277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B015-8C61-C318-439F-9EBD7C535881}"/>
              </a:ext>
            </a:extLst>
          </p:cNvPr>
          <p:cNvSpPr>
            <a:spLocks noGrp="1"/>
          </p:cNvSpPr>
          <p:nvPr>
            <p:ph type="title"/>
          </p:nvPr>
        </p:nvSpPr>
        <p:spPr/>
        <p:txBody>
          <a:bodyPr/>
          <a:lstStyle/>
          <a:p>
            <a:r>
              <a:rPr lang="en-TT" dirty="0"/>
              <a:t>2.1 </a:t>
            </a:r>
            <a:r>
              <a:rPr lang="en-TT" dirty="0" err="1"/>
              <a:t>EcoFashion</a:t>
            </a:r>
            <a:r>
              <a:rPr lang="en-TT" dirty="0"/>
              <a:t> Current Situation</a:t>
            </a:r>
          </a:p>
        </p:txBody>
      </p:sp>
      <p:sp>
        <p:nvSpPr>
          <p:cNvPr id="3" name="Content Placeholder 2">
            <a:extLst>
              <a:ext uri="{FF2B5EF4-FFF2-40B4-BE49-F238E27FC236}">
                <a16:creationId xmlns:a16="http://schemas.microsoft.com/office/drawing/2014/main" id="{6C3CDE30-A324-638C-1D2D-8F01E774A53F}"/>
              </a:ext>
            </a:extLst>
          </p:cNvPr>
          <p:cNvSpPr>
            <a:spLocks noGrp="1"/>
          </p:cNvSpPr>
          <p:nvPr>
            <p:ph sz="half" idx="1"/>
          </p:nvPr>
        </p:nvSpPr>
        <p:spPr/>
        <p:txBody>
          <a:bodyPr>
            <a:normAutofit lnSpcReduction="10000"/>
          </a:bodyPr>
          <a:lstStyle/>
          <a:p>
            <a:r>
              <a:rPr lang="en-US" dirty="0"/>
              <a:t>Give an overview of </a:t>
            </a:r>
            <a:r>
              <a:rPr lang="en-US" dirty="0" err="1"/>
              <a:t>EcoFashion</a:t>
            </a:r>
            <a:r>
              <a:rPr lang="en-US" dirty="0"/>
              <a:t> Value Chain</a:t>
            </a:r>
          </a:p>
          <a:p>
            <a:pPr lvl="1"/>
            <a:r>
              <a:rPr lang="en-US" dirty="0"/>
              <a:t>Who are their suppliers</a:t>
            </a:r>
          </a:p>
          <a:p>
            <a:pPr lvl="1"/>
            <a:r>
              <a:rPr lang="en-US" dirty="0"/>
              <a:t>What are their operations- manufacturing, design</a:t>
            </a:r>
          </a:p>
          <a:p>
            <a:pPr lvl="1"/>
            <a:r>
              <a:rPr lang="en-US" dirty="0"/>
              <a:t>Who are their customers</a:t>
            </a:r>
          </a:p>
          <a:p>
            <a:pPr lvl="1"/>
            <a:r>
              <a:rPr lang="en-US" dirty="0"/>
              <a:t>Etc.</a:t>
            </a:r>
          </a:p>
          <a:p>
            <a:r>
              <a:rPr lang="en-US" dirty="0"/>
              <a:t>Include Value Chain Diagram</a:t>
            </a:r>
          </a:p>
          <a:p>
            <a:pPr lvl="1"/>
            <a:r>
              <a:rPr lang="en-US" dirty="0"/>
              <a:t>Use template, Use case study</a:t>
            </a:r>
          </a:p>
          <a:p>
            <a:pPr lvl="1"/>
            <a:r>
              <a:rPr lang="en-US" dirty="0">
                <a:solidFill>
                  <a:srgbClr val="FF0000"/>
                </a:solidFill>
              </a:rPr>
              <a:t>Include issues in Red font for each activity</a:t>
            </a:r>
          </a:p>
          <a:p>
            <a:r>
              <a:rPr lang="en-US" dirty="0">
                <a:solidFill>
                  <a:schemeClr val="tx2"/>
                </a:solidFill>
              </a:rPr>
              <a:t>Write up findings</a:t>
            </a:r>
          </a:p>
          <a:p>
            <a:endParaRPr lang="en-TT" dirty="0"/>
          </a:p>
        </p:txBody>
      </p:sp>
      <p:pic>
        <p:nvPicPr>
          <p:cNvPr id="6" name="Content Placeholder 5">
            <a:extLst>
              <a:ext uri="{FF2B5EF4-FFF2-40B4-BE49-F238E27FC236}">
                <a16:creationId xmlns:a16="http://schemas.microsoft.com/office/drawing/2014/main" id="{5D295909-E623-E2FE-95E0-907C922B1391}"/>
              </a:ext>
            </a:extLst>
          </p:cNvPr>
          <p:cNvPicPr>
            <a:picLocks noGrp="1" noChangeAspect="1"/>
          </p:cNvPicPr>
          <p:nvPr>
            <p:ph sz="half" idx="2"/>
          </p:nvPr>
        </p:nvPicPr>
        <p:blipFill>
          <a:blip r:embed="rId2"/>
          <a:stretch>
            <a:fillRect/>
          </a:stretch>
        </p:blipFill>
        <p:spPr>
          <a:xfrm>
            <a:off x="6423212" y="2541848"/>
            <a:ext cx="5181600" cy="2918892"/>
          </a:xfrm>
        </p:spPr>
      </p:pic>
    </p:spTree>
    <p:extLst>
      <p:ext uri="{BB962C8B-B14F-4D97-AF65-F5344CB8AC3E}">
        <p14:creationId xmlns:p14="http://schemas.microsoft.com/office/powerpoint/2010/main" val="344219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5AF5-3982-DC92-9760-FB76EB8BB7AC}"/>
              </a:ext>
            </a:extLst>
          </p:cNvPr>
          <p:cNvSpPr>
            <a:spLocks noGrp="1"/>
          </p:cNvSpPr>
          <p:nvPr>
            <p:ph type="title"/>
          </p:nvPr>
        </p:nvSpPr>
        <p:spPr>
          <a:xfrm>
            <a:off x="838200" y="365129"/>
            <a:ext cx="6370468" cy="1325563"/>
          </a:xfrm>
        </p:spPr>
        <p:txBody>
          <a:bodyPr/>
          <a:lstStyle/>
          <a:p>
            <a:r>
              <a:rPr lang="en-TT" dirty="0"/>
              <a:t>2.2 </a:t>
            </a:r>
            <a:r>
              <a:rPr lang="en-TT" dirty="0" err="1"/>
              <a:t>EcoFashion</a:t>
            </a:r>
            <a:r>
              <a:rPr lang="en-TT" dirty="0"/>
              <a:t> Capabilities</a:t>
            </a:r>
          </a:p>
        </p:txBody>
      </p:sp>
      <p:sp>
        <p:nvSpPr>
          <p:cNvPr id="3" name="Content Placeholder 2">
            <a:extLst>
              <a:ext uri="{FF2B5EF4-FFF2-40B4-BE49-F238E27FC236}">
                <a16:creationId xmlns:a16="http://schemas.microsoft.com/office/drawing/2014/main" id="{F746DC0C-B486-B576-1A69-72E2B81E8ADF}"/>
              </a:ext>
            </a:extLst>
          </p:cNvPr>
          <p:cNvSpPr>
            <a:spLocks noGrp="1"/>
          </p:cNvSpPr>
          <p:nvPr>
            <p:ph sz="half" idx="1"/>
          </p:nvPr>
        </p:nvSpPr>
        <p:spPr>
          <a:xfrm>
            <a:off x="838200" y="1825624"/>
            <a:ext cx="5181600" cy="4513031"/>
          </a:xfrm>
        </p:spPr>
        <p:txBody>
          <a:bodyPr>
            <a:normAutofit/>
          </a:bodyPr>
          <a:lstStyle/>
          <a:p>
            <a:r>
              <a:rPr lang="en-TT" dirty="0"/>
              <a:t>Based on the literature identify the SC Capabilities required by </a:t>
            </a:r>
            <a:r>
              <a:rPr lang="en-TT" dirty="0" err="1"/>
              <a:t>EcoFashion</a:t>
            </a:r>
            <a:r>
              <a:rPr lang="en-TT" dirty="0"/>
              <a:t> to implement its SC Strategy </a:t>
            </a:r>
          </a:p>
          <a:p>
            <a:pPr lvl="1"/>
            <a:r>
              <a:rPr lang="da-DK" dirty="0"/>
              <a:t>Could use SC Maturity Models e.g. SCPM3 (Oliveira et al. 2011) to identify capability processes</a:t>
            </a:r>
            <a:endParaRPr lang="en-TT" dirty="0"/>
          </a:p>
          <a:p>
            <a:endParaRPr lang="en-TT" dirty="0"/>
          </a:p>
          <a:p>
            <a:endParaRPr lang="en-TT" dirty="0"/>
          </a:p>
        </p:txBody>
      </p:sp>
      <p:pic>
        <p:nvPicPr>
          <p:cNvPr id="4" name="Picture 3">
            <a:extLst>
              <a:ext uri="{FF2B5EF4-FFF2-40B4-BE49-F238E27FC236}">
                <a16:creationId xmlns:a16="http://schemas.microsoft.com/office/drawing/2014/main" id="{3B896348-C296-3FBC-647C-B3A07C69AF48}"/>
              </a:ext>
            </a:extLst>
          </p:cNvPr>
          <p:cNvPicPr>
            <a:picLocks noChangeAspect="1"/>
          </p:cNvPicPr>
          <p:nvPr/>
        </p:nvPicPr>
        <p:blipFill>
          <a:blip r:embed="rId2"/>
          <a:stretch>
            <a:fillRect/>
          </a:stretch>
        </p:blipFill>
        <p:spPr>
          <a:xfrm>
            <a:off x="7208668" y="1904037"/>
            <a:ext cx="3783550" cy="2880015"/>
          </a:xfrm>
          <a:prstGeom prst="rect">
            <a:avLst/>
          </a:prstGeom>
        </p:spPr>
      </p:pic>
      <p:sp>
        <p:nvSpPr>
          <p:cNvPr id="10" name="TextBox 9">
            <a:extLst>
              <a:ext uri="{FF2B5EF4-FFF2-40B4-BE49-F238E27FC236}">
                <a16:creationId xmlns:a16="http://schemas.microsoft.com/office/drawing/2014/main" id="{00CD7047-604D-9C39-0281-67388F09412C}"/>
              </a:ext>
            </a:extLst>
          </p:cNvPr>
          <p:cNvSpPr txBox="1"/>
          <p:nvPr/>
        </p:nvSpPr>
        <p:spPr>
          <a:xfrm>
            <a:off x="7208668" y="4812731"/>
            <a:ext cx="2829757" cy="369332"/>
          </a:xfrm>
          <a:prstGeom prst="rect">
            <a:avLst/>
          </a:prstGeom>
          <a:noFill/>
        </p:spPr>
        <p:txBody>
          <a:bodyPr wrap="square">
            <a:spAutoFit/>
          </a:bodyPr>
          <a:lstStyle/>
          <a:p>
            <a:r>
              <a:rPr lang="da-DK" dirty="0"/>
              <a:t>SCPM3 (Oliveira et al. 2011)</a:t>
            </a:r>
            <a:endParaRPr lang="en-TT" dirty="0"/>
          </a:p>
        </p:txBody>
      </p:sp>
    </p:spTree>
    <p:extLst>
      <p:ext uri="{BB962C8B-B14F-4D97-AF65-F5344CB8AC3E}">
        <p14:creationId xmlns:p14="http://schemas.microsoft.com/office/powerpoint/2010/main" val="44581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21778-7A82-4A30-ADB6-A3210B1D89BA}"/>
              </a:ext>
            </a:extLst>
          </p:cNvPr>
          <p:cNvSpPr>
            <a:spLocks noGrp="1"/>
          </p:cNvSpPr>
          <p:nvPr>
            <p:ph sz="half" idx="1"/>
          </p:nvPr>
        </p:nvSpPr>
        <p:spPr>
          <a:xfrm>
            <a:off x="838200" y="1825624"/>
            <a:ext cx="5181600" cy="4557421"/>
          </a:xfrm>
        </p:spPr>
        <p:txBody>
          <a:bodyPr>
            <a:normAutofit fontScale="92500" lnSpcReduction="10000"/>
          </a:bodyPr>
          <a:lstStyle/>
          <a:p>
            <a:r>
              <a:rPr lang="en-US" dirty="0"/>
              <a:t>Identifying </a:t>
            </a:r>
            <a:r>
              <a:rPr lang="en-US" dirty="0" err="1"/>
              <a:t>EcoFashion’s</a:t>
            </a:r>
            <a:r>
              <a:rPr lang="en-US" dirty="0"/>
              <a:t> Capability Gaps</a:t>
            </a:r>
          </a:p>
          <a:p>
            <a:pPr lvl="1"/>
            <a:r>
              <a:rPr lang="en-US" dirty="0"/>
              <a:t>Use the capabilities identified earlier</a:t>
            </a:r>
          </a:p>
          <a:p>
            <a:pPr lvl="1"/>
            <a:r>
              <a:rPr lang="en-US" dirty="0"/>
              <a:t>Based on the details from case study, rate the capabilities using score 1-5</a:t>
            </a:r>
          </a:p>
          <a:p>
            <a:pPr lvl="1"/>
            <a:r>
              <a:rPr lang="en-TT" dirty="0"/>
              <a:t>Evaluate Current State</a:t>
            </a:r>
          </a:p>
          <a:p>
            <a:pPr lvl="1"/>
            <a:r>
              <a:rPr lang="en-TT" dirty="0"/>
              <a:t>Identify Gap</a:t>
            </a:r>
          </a:p>
          <a:p>
            <a:pPr lvl="1"/>
            <a:endParaRPr lang="en-TT" dirty="0"/>
          </a:p>
          <a:p>
            <a:r>
              <a:rPr lang="en-TT" dirty="0"/>
              <a:t>Therefore, assess overall SC Maturity Level</a:t>
            </a:r>
          </a:p>
          <a:p>
            <a:pPr lvl="1"/>
            <a:r>
              <a:rPr lang="en-TT" dirty="0"/>
              <a:t>Use </a:t>
            </a:r>
            <a:r>
              <a:rPr lang="da-DK" dirty="0"/>
              <a:t>SCPM3 (Oliveira et al. 2011) </a:t>
            </a:r>
            <a:r>
              <a:rPr lang="en-TT" dirty="0"/>
              <a:t>Maturity Stages.</a:t>
            </a:r>
          </a:p>
          <a:p>
            <a:r>
              <a:rPr lang="en-US" dirty="0">
                <a:solidFill>
                  <a:schemeClr val="tx2"/>
                </a:solidFill>
              </a:rPr>
              <a:t>Write up findings</a:t>
            </a:r>
          </a:p>
          <a:p>
            <a:endParaRPr lang="en-TT" dirty="0"/>
          </a:p>
          <a:p>
            <a:pPr lvl="1"/>
            <a:endParaRPr lang="en-TT" dirty="0"/>
          </a:p>
        </p:txBody>
      </p:sp>
      <p:sp>
        <p:nvSpPr>
          <p:cNvPr id="4" name="Content Placeholder 3">
            <a:extLst>
              <a:ext uri="{FF2B5EF4-FFF2-40B4-BE49-F238E27FC236}">
                <a16:creationId xmlns:a16="http://schemas.microsoft.com/office/drawing/2014/main" id="{2233855D-8567-4A80-8B12-4BB8A522A892}"/>
              </a:ext>
            </a:extLst>
          </p:cNvPr>
          <p:cNvSpPr>
            <a:spLocks noGrp="1"/>
          </p:cNvSpPr>
          <p:nvPr>
            <p:ph sz="half" idx="2"/>
          </p:nvPr>
        </p:nvSpPr>
        <p:spPr/>
        <p:txBody>
          <a:bodyPr>
            <a:normAutofit fontScale="92500" lnSpcReduction="10000"/>
          </a:bodyPr>
          <a:lstStyle/>
          <a:p>
            <a:r>
              <a:rPr lang="en-TT" dirty="0"/>
              <a:t>Example</a:t>
            </a:r>
          </a:p>
          <a:p>
            <a:endParaRPr lang="en-TT" dirty="0"/>
          </a:p>
        </p:txBody>
      </p:sp>
      <p:graphicFrame>
        <p:nvGraphicFramePr>
          <p:cNvPr id="10" name="Table 10">
            <a:extLst>
              <a:ext uri="{FF2B5EF4-FFF2-40B4-BE49-F238E27FC236}">
                <a16:creationId xmlns:a16="http://schemas.microsoft.com/office/drawing/2014/main" id="{E0FC41A3-43A6-9601-7126-83EDA756D6D3}"/>
              </a:ext>
            </a:extLst>
          </p:cNvPr>
          <p:cNvGraphicFramePr>
            <a:graphicFrameLocks noGrp="1"/>
          </p:cNvGraphicFramePr>
          <p:nvPr>
            <p:extLst>
              <p:ext uri="{D42A27DB-BD31-4B8C-83A1-F6EECF244321}">
                <p14:modId xmlns:p14="http://schemas.microsoft.com/office/powerpoint/2010/main" val="176632469"/>
              </p:ext>
            </p:extLst>
          </p:nvPr>
        </p:nvGraphicFramePr>
        <p:xfrm>
          <a:off x="6305366" y="2249602"/>
          <a:ext cx="5528568" cy="2783370"/>
        </p:xfrm>
        <a:graphic>
          <a:graphicData uri="http://schemas.openxmlformats.org/drawingml/2006/table">
            <a:tbl>
              <a:tblPr firstRow="1" bandRow="1">
                <a:tableStyleId>{5C22544A-7EE6-4342-B048-85BDC9FD1C3A}</a:tableStyleId>
              </a:tblPr>
              <a:tblGrid>
                <a:gridCol w="1462596">
                  <a:extLst>
                    <a:ext uri="{9D8B030D-6E8A-4147-A177-3AD203B41FA5}">
                      <a16:colId xmlns:a16="http://schemas.microsoft.com/office/drawing/2014/main" val="19712462"/>
                    </a:ext>
                  </a:extLst>
                </a:gridCol>
                <a:gridCol w="2352582">
                  <a:extLst>
                    <a:ext uri="{9D8B030D-6E8A-4147-A177-3AD203B41FA5}">
                      <a16:colId xmlns:a16="http://schemas.microsoft.com/office/drawing/2014/main" val="845518031"/>
                    </a:ext>
                  </a:extLst>
                </a:gridCol>
                <a:gridCol w="1713390">
                  <a:extLst>
                    <a:ext uri="{9D8B030D-6E8A-4147-A177-3AD203B41FA5}">
                      <a16:colId xmlns:a16="http://schemas.microsoft.com/office/drawing/2014/main" val="3437242260"/>
                    </a:ext>
                  </a:extLst>
                </a:gridCol>
              </a:tblGrid>
              <a:tr h="691570">
                <a:tc>
                  <a:txBody>
                    <a:bodyPr/>
                    <a:lstStyle/>
                    <a:p>
                      <a:r>
                        <a:rPr lang="en-TT" dirty="0"/>
                        <a:t>Capability</a:t>
                      </a:r>
                    </a:p>
                  </a:txBody>
                  <a:tcPr/>
                </a:tc>
                <a:tc>
                  <a:txBody>
                    <a:bodyPr/>
                    <a:lstStyle/>
                    <a:p>
                      <a:r>
                        <a:rPr lang="en-TT" dirty="0"/>
                        <a:t>Current State</a:t>
                      </a:r>
                    </a:p>
                    <a:p>
                      <a:r>
                        <a:rPr lang="en-TT" dirty="0"/>
                        <a:t>(Score 1-5)</a:t>
                      </a:r>
                    </a:p>
                    <a:p>
                      <a:r>
                        <a:rPr lang="en-TT" dirty="0"/>
                        <a:t>1- Low, 5- High Capability</a:t>
                      </a:r>
                    </a:p>
                  </a:txBody>
                  <a:tcPr/>
                </a:tc>
                <a:tc>
                  <a:txBody>
                    <a:bodyPr/>
                    <a:lstStyle/>
                    <a:p>
                      <a:r>
                        <a:rPr lang="en-TT" dirty="0"/>
                        <a:t>Gaps</a:t>
                      </a:r>
                    </a:p>
                  </a:txBody>
                  <a:tcPr/>
                </a:tc>
                <a:extLst>
                  <a:ext uri="{0D108BD9-81ED-4DB2-BD59-A6C34878D82A}">
                    <a16:rowId xmlns:a16="http://schemas.microsoft.com/office/drawing/2014/main" val="195669679"/>
                  </a:ext>
                </a:extLst>
              </a:tr>
              <a:tr h="691570">
                <a:tc>
                  <a:txBody>
                    <a:bodyPr/>
                    <a:lstStyle/>
                    <a:p>
                      <a:endParaRPr lang="en-TT"/>
                    </a:p>
                  </a:txBody>
                  <a:tcPr/>
                </a:tc>
                <a:tc>
                  <a:txBody>
                    <a:bodyPr/>
                    <a:lstStyle/>
                    <a:p>
                      <a:endParaRPr lang="en-TT" dirty="0"/>
                    </a:p>
                  </a:txBody>
                  <a:tcPr/>
                </a:tc>
                <a:tc>
                  <a:txBody>
                    <a:bodyPr/>
                    <a:lstStyle/>
                    <a:p>
                      <a:endParaRPr lang="en-TT"/>
                    </a:p>
                  </a:txBody>
                  <a:tcPr/>
                </a:tc>
                <a:extLst>
                  <a:ext uri="{0D108BD9-81ED-4DB2-BD59-A6C34878D82A}">
                    <a16:rowId xmlns:a16="http://schemas.microsoft.com/office/drawing/2014/main" val="3438483988"/>
                  </a:ext>
                </a:extLst>
              </a:tr>
              <a:tr h="691570">
                <a:tc>
                  <a:txBody>
                    <a:bodyPr/>
                    <a:lstStyle/>
                    <a:p>
                      <a:endParaRPr lang="en-TT" dirty="0"/>
                    </a:p>
                  </a:txBody>
                  <a:tcPr/>
                </a:tc>
                <a:tc>
                  <a:txBody>
                    <a:bodyPr/>
                    <a:lstStyle/>
                    <a:p>
                      <a:endParaRPr lang="en-TT"/>
                    </a:p>
                  </a:txBody>
                  <a:tcPr/>
                </a:tc>
                <a:tc>
                  <a:txBody>
                    <a:bodyPr/>
                    <a:lstStyle/>
                    <a:p>
                      <a:endParaRPr lang="en-TT"/>
                    </a:p>
                  </a:txBody>
                  <a:tcPr/>
                </a:tc>
                <a:extLst>
                  <a:ext uri="{0D108BD9-81ED-4DB2-BD59-A6C34878D82A}">
                    <a16:rowId xmlns:a16="http://schemas.microsoft.com/office/drawing/2014/main" val="464095542"/>
                  </a:ext>
                </a:extLst>
              </a:tr>
              <a:tr h="691570">
                <a:tc>
                  <a:txBody>
                    <a:bodyPr/>
                    <a:lstStyle/>
                    <a:p>
                      <a:endParaRPr lang="en-TT"/>
                    </a:p>
                  </a:txBody>
                  <a:tcPr/>
                </a:tc>
                <a:tc>
                  <a:txBody>
                    <a:bodyPr/>
                    <a:lstStyle/>
                    <a:p>
                      <a:endParaRPr lang="en-TT"/>
                    </a:p>
                  </a:txBody>
                  <a:tcPr/>
                </a:tc>
                <a:tc>
                  <a:txBody>
                    <a:bodyPr/>
                    <a:lstStyle/>
                    <a:p>
                      <a:endParaRPr lang="en-TT" dirty="0"/>
                    </a:p>
                  </a:txBody>
                  <a:tcPr/>
                </a:tc>
                <a:extLst>
                  <a:ext uri="{0D108BD9-81ED-4DB2-BD59-A6C34878D82A}">
                    <a16:rowId xmlns:a16="http://schemas.microsoft.com/office/drawing/2014/main" val="123659572"/>
                  </a:ext>
                </a:extLst>
              </a:tr>
            </a:tbl>
          </a:graphicData>
        </a:graphic>
      </p:graphicFrame>
      <p:sp>
        <p:nvSpPr>
          <p:cNvPr id="7" name="Title 6">
            <a:extLst>
              <a:ext uri="{FF2B5EF4-FFF2-40B4-BE49-F238E27FC236}">
                <a16:creationId xmlns:a16="http://schemas.microsoft.com/office/drawing/2014/main" id="{C4F30D14-404D-50C1-895E-72EDE1CCECF4}"/>
              </a:ext>
            </a:extLst>
          </p:cNvPr>
          <p:cNvSpPr>
            <a:spLocks noGrp="1"/>
          </p:cNvSpPr>
          <p:nvPr>
            <p:ph type="title"/>
          </p:nvPr>
        </p:nvSpPr>
        <p:spPr/>
        <p:txBody>
          <a:bodyPr/>
          <a:lstStyle/>
          <a:p>
            <a:endParaRPr lang="en-TT"/>
          </a:p>
        </p:txBody>
      </p:sp>
    </p:spTree>
    <p:extLst>
      <p:ext uri="{BB962C8B-B14F-4D97-AF65-F5344CB8AC3E}">
        <p14:creationId xmlns:p14="http://schemas.microsoft.com/office/powerpoint/2010/main" val="117914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CBD27DA-6D6C-30B2-ADAB-275B595BC5C6}"/>
              </a:ext>
            </a:extLst>
          </p:cNvPr>
          <p:cNvSpPr>
            <a:spLocks noGrp="1"/>
          </p:cNvSpPr>
          <p:nvPr>
            <p:ph type="title"/>
          </p:nvPr>
        </p:nvSpPr>
        <p:spPr/>
        <p:txBody>
          <a:bodyPr/>
          <a:lstStyle/>
          <a:p>
            <a:r>
              <a:rPr lang="en-TT" dirty="0"/>
              <a:t>2.3 SWOT Analysis</a:t>
            </a:r>
          </a:p>
        </p:txBody>
      </p:sp>
      <p:sp>
        <p:nvSpPr>
          <p:cNvPr id="3" name="Content Placeholder 2">
            <a:extLst>
              <a:ext uri="{FF2B5EF4-FFF2-40B4-BE49-F238E27FC236}">
                <a16:creationId xmlns:a16="http://schemas.microsoft.com/office/drawing/2014/main" id="{8D72850D-D4A2-416A-A9E5-A5E1BEE30E48}"/>
              </a:ext>
            </a:extLst>
          </p:cNvPr>
          <p:cNvSpPr>
            <a:spLocks noGrp="1"/>
          </p:cNvSpPr>
          <p:nvPr>
            <p:ph sz="half" idx="1"/>
          </p:nvPr>
        </p:nvSpPr>
        <p:spPr/>
        <p:txBody>
          <a:bodyPr>
            <a:normAutofit fontScale="85000" lnSpcReduction="20000"/>
          </a:bodyPr>
          <a:lstStyle/>
          <a:p>
            <a:r>
              <a:rPr lang="en-TT" sz="2600" dirty="0"/>
              <a:t>Present SWOT Analysis/Matrix</a:t>
            </a:r>
            <a:endParaRPr lang="en-TT" sz="2600" b="1" dirty="0"/>
          </a:p>
          <a:p>
            <a:endParaRPr lang="en-TT" sz="2600" b="1" dirty="0"/>
          </a:p>
          <a:p>
            <a:r>
              <a:rPr lang="en-TT" sz="2600" b="1" dirty="0"/>
              <a:t>2.4.1 </a:t>
            </a:r>
            <a:r>
              <a:rPr lang="en-TT" sz="2600" b="1" dirty="0" err="1"/>
              <a:t>EcoFashion</a:t>
            </a:r>
            <a:r>
              <a:rPr lang="en-TT" sz="2600" b="1" dirty="0"/>
              <a:t> Strengths and Weakness</a:t>
            </a:r>
          </a:p>
          <a:p>
            <a:pPr lvl="1"/>
            <a:r>
              <a:rPr lang="en-TT" sz="2200" dirty="0"/>
              <a:t>Discuss their strengths and core competencies</a:t>
            </a:r>
          </a:p>
          <a:p>
            <a:pPr lvl="1"/>
            <a:r>
              <a:rPr lang="en-TT" sz="2200" dirty="0"/>
              <a:t>Discuss their weaknesses and supply chain issues</a:t>
            </a:r>
          </a:p>
          <a:p>
            <a:r>
              <a:rPr lang="en-TT" sz="2600" b="1" dirty="0"/>
              <a:t>2.4.2 </a:t>
            </a:r>
            <a:r>
              <a:rPr lang="en-TT" sz="2600" b="1" dirty="0" err="1"/>
              <a:t>EcoFashion</a:t>
            </a:r>
            <a:r>
              <a:rPr lang="en-TT" sz="2600" b="1" dirty="0"/>
              <a:t> Opportunities and Threats</a:t>
            </a:r>
          </a:p>
          <a:p>
            <a:pPr lvl="1"/>
            <a:r>
              <a:rPr lang="en-TT" sz="2200" dirty="0"/>
              <a:t>Use case study</a:t>
            </a:r>
          </a:p>
          <a:p>
            <a:pPr lvl="1"/>
            <a:r>
              <a:rPr lang="en-TT" sz="2200" dirty="0">
                <a:solidFill>
                  <a:srgbClr val="FF0000"/>
                </a:solidFill>
              </a:rPr>
              <a:t>Based on further Market Research, Industry trends, findings from PESTLE and Competitor Analysis research (only research, NO documentation)</a:t>
            </a:r>
          </a:p>
          <a:p>
            <a:pPr lvl="1"/>
            <a:r>
              <a:rPr lang="en-TT" sz="2200" dirty="0"/>
              <a:t>Discuss potential opportunities</a:t>
            </a:r>
          </a:p>
          <a:p>
            <a:pPr lvl="1"/>
            <a:r>
              <a:rPr lang="en-TT" sz="2200" dirty="0"/>
              <a:t>Discuss potential threats</a:t>
            </a:r>
          </a:p>
          <a:p>
            <a:pPr lvl="2"/>
            <a:endParaRPr lang="en-TT" sz="1400" dirty="0"/>
          </a:p>
        </p:txBody>
      </p:sp>
      <p:sp>
        <p:nvSpPr>
          <p:cNvPr id="13" name="Content Placeholder 12">
            <a:extLst>
              <a:ext uri="{FF2B5EF4-FFF2-40B4-BE49-F238E27FC236}">
                <a16:creationId xmlns:a16="http://schemas.microsoft.com/office/drawing/2014/main" id="{39E5356D-DE52-E101-2507-FB10EDB001C3}"/>
              </a:ext>
            </a:extLst>
          </p:cNvPr>
          <p:cNvSpPr>
            <a:spLocks noGrp="1"/>
          </p:cNvSpPr>
          <p:nvPr>
            <p:ph sz="half" idx="2"/>
          </p:nvPr>
        </p:nvSpPr>
        <p:spPr/>
        <p:txBody>
          <a:bodyPr>
            <a:normAutofit fontScale="85000" lnSpcReduction="20000"/>
          </a:bodyPr>
          <a:lstStyle/>
          <a:p>
            <a:endParaRPr lang="en-TT"/>
          </a:p>
        </p:txBody>
      </p:sp>
      <p:pic>
        <p:nvPicPr>
          <p:cNvPr id="24" name="Content Placeholder 3">
            <a:extLst>
              <a:ext uri="{FF2B5EF4-FFF2-40B4-BE49-F238E27FC236}">
                <a16:creationId xmlns:a16="http://schemas.microsoft.com/office/drawing/2014/main" id="{D00470AA-847C-4212-9661-75B3BB38FEFB}"/>
              </a:ext>
            </a:extLst>
          </p:cNvPr>
          <p:cNvPicPr>
            <a:picLocks noChangeAspect="1"/>
          </p:cNvPicPr>
          <p:nvPr/>
        </p:nvPicPr>
        <p:blipFill rotWithShape="1">
          <a:blip r:embed="rId2"/>
          <a:srcRect l="3041" t="35877" r="3378" b="9685"/>
          <a:stretch/>
        </p:blipFill>
        <p:spPr>
          <a:xfrm>
            <a:off x="6255798" y="2272999"/>
            <a:ext cx="5693305" cy="3456589"/>
          </a:xfrm>
          <a:prstGeom prst="rect">
            <a:avLst/>
          </a:prstGeom>
        </p:spPr>
      </p:pic>
    </p:spTree>
    <p:extLst>
      <p:ext uri="{BB962C8B-B14F-4D97-AF65-F5344CB8AC3E}">
        <p14:creationId xmlns:p14="http://schemas.microsoft.com/office/powerpoint/2010/main" val="122597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2656-FA82-4B61-BCAD-CC63F4A4E747}"/>
              </a:ext>
            </a:extLst>
          </p:cNvPr>
          <p:cNvSpPr>
            <a:spLocks noGrp="1"/>
          </p:cNvSpPr>
          <p:nvPr>
            <p:ph type="title"/>
          </p:nvPr>
        </p:nvSpPr>
        <p:spPr/>
        <p:txBody>
          <a:bodyPr/>
          <a:lstStyle/>
          <a:p>
            <a:r>
              <a:rPr lang="en-TT" dirty="0"/>
              <a:t>2.4 TOWS Matrix</a:t>
            </a:r>
          </a:p>
        </p:txBody>
      </p:sp>
      <p:sp>
        <p:nvSpPr>
          <p:cNvPr id="3" name="Content Placeholder 2">
            <a:extLst>
              <a:ext uri="{FF2B5EF4-FFF2-40B4-BE49-F238E27FC236}">
                <a16:creationId xmlns:a16="http://schemas.microsoft.com/office/drawing/2014/main" id="{AA98978D-153C-7F1B-F0D1-833C6FB2006C}"/>
              </a:ext>
            </a:extLst>
          </p:cNvPr>
          <p:cNvSpPr>
            <a:spLocks noGrp="1"/>
          </p:cNvSpPr>
          <p:nvPr>
            <p:ph sz="half" idx="1"/>
          </p:nvPr>
        </p:nvSpPr>
        <p:spPr/>
        <p:txBody>
          <a:bodyPr/>
          <a:lstStyle/>
          <a:p>
            <a:r>
              <a:rPr lang="en-TT" dirty="0"/>
              <a:t>Use SWOT analysis</a:t>
            </a:r>
          </a:p>
          <a:p>
            <a:r>
              <a:rPr lang="en-TT" dirty="0"/>
              <a:t>Format into TOWS Matrix</a:t>
            </a:r>
          </a:p>
          <a:p>
            <a:endParaRPr lang="en-TT" dirty="0"/>
          </a:p>
          <a:p>
            <a:r>
              <a:rPr lang="en-TT" dirty="0"/>
              <a:t>Develop and briefly discuss Strategies derived from matching</a:t>
            </a:r>
          </a:p>
          <a:p>
            <a:endParaRPr lang="en-TT" dirty="0"/>
          </a:p>
          <a:p>
            <a:endParaRPr lang="en-TT" dirty="0"/>
          </a:p>
        </p:txBody>
      </p:sp>
      <p:pic>
        <p:nvPicPr>
          <p:cNvPr id="5" name="Content Placeholder 4">
            <a:extLst>
              <a:ext uri="{FF2B5EF4-FFF2-40B4-BE49-F238E27FC236}">
                <a16:creationId xmlns:a16="http://schemas.microsoft.com/office/drawing/2014/main" id="{043DCEDC-86C7-5E71-8088-65A788478A21}"/>
              </a:ext>
            </a:extLst>
          </p:cNvPr>
          <p:cNvPicPr>
            <a:picLocks noGrp="1" noChangeAspect="1"/>
          </p:cNvPicPr>
          <p:nvPr>
            <p:ph sz="half" idx="2"/>
          </p:nvPr>
        </p:nvPicPr>
        <p:blipFill>
          <a:blip r:embed="rId2"/>
          <a:stretch>
            <a:fillRect/>
          </a:stretch>
        </p:blipFill>
        <p:spPr>
          <a:xfrm>
            <a:off x="6288739" y="2295346"/>
            <a:ext cx="5625353" cy="3162429"/>
          </a:xfrm>
          <a:prstGeom prst="rect">
            <a:avLst/>
          </a:prstGeom>
        </p:spPr>
      </p:pic>
    </p:spTree>
    <p:extLst>
      <p:ext uri="{BB962C8B-B14F-4D97-AF65-F5344CB8AC3E}">
        <p14:creationId xmlns:p14="http://schemas.microsoft.com/office/powerpoint/2010/main" val="48923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FDD5-71B1-0D73-7494-54007FBAA240}"/>
              </a:ext>
            </a:extLst>
          </p:cNvPr>
          <p:cNvSpPr>
            <a:spLocks noGrp="1"/>
          </p:cNvSpPr>
          <p:nvPr>
            <p:ph type="title"/>
          </p:nvPr>
        </p:nvSpPr>
        <p:spPr/>
        <p:txBody>
          <a:bodyPr/>
          <a:lstStyle/>
          <a:p>
            <a:r>
              <a:rPr lang="en-TT" dirty="0"/>
              <a:t>Useful Case Study</a:t>
            </a:r>
          </a:p>
        </p:txBody>
      </p:sp>
      <p:sp>
        <p:nvSpPr>
          <p:cNvPr id="3" name="Content Placeholder 2">
            <a:extLst>
              <a:ext uri="{FF2B5EF4-FFF2-40B4-BE49-F238E27FC236}">
                <a16:creationId xmlns:a16="http://schemas.microsoft.com/office/drawing/2014/main" id="{C9F9647C-FD8D-0711-55F4-3B39F9E784B6}"/>
              </a:ext>
            </a:extLst>
          </p:cNvPr>
          <p:cNvSpPr>
            <a:spLocks noGrp="1"/>
          </p:cNvSpPr>
          <p:nvPr>
            <p:ph idx="1"/>
          </p:nvPr>
        </p:nvSpPr>
        <p:spPr/>
        <p:txBody>
          <a:bodyPr>
            <a:normAutofit lnSpcReduction="10000"/>
          </a:bodyPr>
          <a:lstStyle/>
          <a:p>
            <a:r>
              <a:rPr lang="en-TT" dirty="0"/>
              <a:t>Zara- </a:t>
            </a:r>
          </a:p>
          <a:p>
            <a:pPr lvl="1"/>
            <a:r>
              <a:rPr lang="en-TT" dirty="0">
                <a:hlinkClick r:id="rId2"/>
              </a:rPr>
              <a:t>https://www.scmglobe.com/zara-clothing-company-supply-chain/</a:t>
            </a:r>
            <a:r>
              <a:rPr lang="en-TT" dirty="0"/>
              <a:t> </a:t>
            </a:r>
          </a:p>
          <a:p>
            <a:endParaRPr lang="en-TT" dirty="0"/>
          </a:p>
          <a:p>
            <a:r>
              <a:rPr lang="en-TT" dirty="0"/>
              <a:t>Shien- </a:t>
            </a:r>
          </a:p>
          <a:p>
            <a:pPr lvl="1"/>
            <a:r>
              <a:rPr lang="en-TT" dirty="0">
                <a:hlinkClick r:id="rId3"/>
              </a:rPr>
              <a:t>https://www.scmr.com/article/how_supply_chain_advantage_has_helped_shein_dominate_cross_border_e_co</a:t>
            </a:r>
            <a:r>
              <a:rPr lang="en-TT" dirty="0"/>
              <a:t> </a:t>
            </a:r>
          </a:p>
          <a:p>
            <a:pPr lvl="1"/>
            <a:endParaRPr lang="en-TT" dirty="0"/>
          </a:p>
          <a:p>
            <a:pPr lvl="1"/>
            <a:r>
              <a:rPr lang="en-TT" dirty="0">
                <a:hlinkClick r:id="rId4"/>
              </a:rPr>
              <a:t>https://youtu.be/gWotBPtsulo?si=wZo6-e3nPgQnWC4L</a:t>
            </a:r>
            <a:r>
              <a:rPr lang="en-TT" dirty="0"/>
              <a:t>  </a:t>
            </a:r>
          </a:p>
          <a:p>
            <a:pPr lvl="1"/>
            <a:endParaRPr lang="en-TT" dirty="0"/>
          </a:p>
          <a:p>
            <a:pPr lvl="1"/>
            <a:r>
              <a:rPr lang="en-TT" dirty="0">
                <a:hlinkClick r:id="rId5"/>
              </a:rPr>
              <a:t>https://ieomsociety.org/proceedings/2024tokyo/55.pdf</a:t>
            </a:r>
            <a:r>
              <a:rPr lang="en-TT" dirty="0"/>
              <a:t> </a:t>
            </a:r>
          </a:p>
        </p:txBody>
      </p:sp>
    </p:spTree>
    <p:extLst>
      <p:ext uri="{BB962C8B-B14F-4D97-AF65-F5344CB8AC3E}">
        <p14:creationId xmlns:p14="http://schemas.microsoft.com/office/powerpoint/2010/main" val="362211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0BA8D-ED19-4F16-AE1F-285680F51DC4}"/>
              </a:ext>
            </a:extLst>
          </p:cNvPr>
          <p:cNvSpPr>
            <a:spLocks noGrp="1"/>
          </p:cNvSpPr>
          <p:nvPr>
            <p:ph type="title"/>
          </p:nvPr>
        </p:nvSpPr>
        <p:spPr/>
        <p:txBody>
          <a:bodyPr/>
          <a:lstStyle/>
          <a:p>
            <a:r>
              <a:rPr lang="en-TT" dirty="0"/>
              <a:t>Requirements for Coursework</a:t>
            </a:r>
          </a:p>
        </p:txBody>
      </p:sp>
      <p:sp>
        <p:nvSpPr>
          <p:cNvPr id="5" name="Text Placeholder 4">
            <a:extLst>
              <a:ext uri="{FF2B5EF4-FFF2-40B4-BE49-F238E27FC236}">
                <a16:creationId xmlns:a16="http://schemas.microsoft.com/office/drawing/2014/main" id="{75892221-5F22-431D-AC78-4D4D101F14E4}"/>
              </a:ext>
            </a:extLst>
          </p:cNvPr>
          <p:cNvSpPr>
            <a:spLocks noGrp="1"/>
          </p:cNvSpPr>
          <p:nvPr>
            <p:ph type="body" idx="1"/>
          </p:nvPr>
        </p:nvSpPr>
        <p:spPr/>
        <p:txBody>
          <a:bodyPr/>
          <a:lstStyle/>
          <a:p>
            <a:endParaRPr lang="en-TT"/>
          </a:p>
        </p:txBody>
      </p:sp>
    </p:spTree>
    <p:extLst>
      <p:ext uri="{BB962C8B-B14F-4D97-AF65-F5344CB8AC3E}">
        <p14:creationId xmlns:p14="http://schemas.microsoft.com/office/powerpoint/2010/main" val="4146005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EB08-AB56-4796-903E-1751E97F89F5}"/>
              </a:ext>
            </a:extLst>
          </p:cNvPr>
          <p:cNvSpPr>
            <a:spLocks noGrp="1"/>
          </p:cNvSpPr>
          <p:nvPr>
            <p:ph type="title"/>
          </p:nvPr>
        </p:nvSpPr>
        <p:spPr>
          <a:xfrm>
            <a:off x="838200" y="143680"/>
            <a:ext cx="10515600" cy="1325563"/>
          </a:xfrm>
        </p:spPr>
        <p:txBody>
          <a:bodyPr/>
          <a:lstStyle/>
          <a:p>
            <a:r>
              <a:rPr lang="en-TT" dirty="0"/>
              <a:t>3.0 Supply Chain Strategy</a:t>
            </a:r>
          </a:p>
        </p:txBody>
      </p:sp>
      <p:sp>
        <p:nvSpPr>
          <p:cNvPr id="3" name="Content Placeholder 2">
            <a:extLst>
              <a:ext uri="{FF2B5EF4-FFF2-40B4-BE49-F238E27FC236}">
                <a16:creationId xmlns:a16="http://schemas.microsoft.com/office/drawing/2014/main" id="{A54959D9-761A-4814-B8E1-45C7E5E824B5}"/>
              </a:ext>
            </a:extLst>
          </p:cNvPr>
          <p:cNvSpPr>
            <a:spLocks noGrp="1"/>
          </p:cNvSpPr>
          <p:nvPr>
            <p:ph sz="half" idx="1"/>
          </p:nvPr>
        </p:nvSpPr>
        <p:spPr>
          <a:xfrm>
            <a:off x="838200" y="1358283"/>
            <a:ext cx="5181600" cy="5499717"/>
          </a:xfrm>
        </p:spPr>
        <p:txBody>
          <a:bodyPr>
            <a:normAutofit/>
          </a:bodyPr>
          <a:lstStyle/>
          <a:p>
            <a:r>
              <a:rPr lang="en-TT" sz="2400" b="1" dirty="0"/>
              <a:t>Discuss the overall strategy </a:t>
            </a:r>
            <a:r>
              <a:rPr lang="en-TT" sz="2400" dirty="0"/>
              <a:t>that </a:t>
            </a:r>
            <a:r>
              <a:rPr lang="en-TT" sz="2400" dirty="0" err="1"/>
              <a:t>EcoFashion</a:t>
            </a:r>
            <a:r>
              <a:rPr lang="en-TT" sz="2400" dirty="0"/>
              <a:t> should use:</a:t>
            </a:r>
          </a:p>
          <a:p>
            <a:pPr lvl="1"/>
            <a:r>
              <a:rPr lang="en-TT" sz="2000" dirty="0"/>
              <a:t>Lean or Agile or Hybrid</a:t>
            </a:r>
          </a:p>
          <a:p>
            <a:pPr lvl="2"/>
            <a:r>
              <a:rPr lang="en-TT" dirty="0"/>
              <a:t>If Hybrid, identify the </a:t>
            </a:r>
            <a:r>
              <a:rPr lang="en-TT" dirty="0">
                <a:solidFill>
                  <a:srgbClr val="FF0000"/>
                </a:solidFill>
              </a:rPr>
              <a:t>de-coupling point </a:t>
            </a:r>
            <a:r>
              <a:rPr lang="en-TT" dirty="0"/>
              <a:t>in the supply chain</a:t>
            </a:r>
          </a:p>
          <a:p>
            <a:pPr lvl="2"/>
            <a:r>
              <a:rPr lang="en-TT" dirty="0"/>
              <a:t>Discuss which type of </a:t>
            </a:r>
            <a:r>
              <a:rPr lang="en-TT" dirty="0">
                <a:solidFill>
                  <a:srgbClr val="FF0000"/>
                </a:solidFill>
              </a:rPr>
              <a:t>Postponement</a:t>
            </a:r>
            <a:r>
              <a:rPr lang="en-TT" dirty="0"/>
              <a:t> will be used</a:t>
            </a:r>
          </a:p>
          <a:p>
            <a:pPr lvl="1"/>
            <a:r>
              <a:rPr lang="en-TT" dirty="0"/>
              <a:t>Use and </a:t>
            </a:r>
            <a:r>
              <a:rPr lang="en-TT" dirty="0">
                <a:solidFill>
                  <a:srgbClr val="FF0000"/>
                </a:solidFill>
              </a:rPr>
              <a:t>review literature </a:t>
            </a:r>
            <a:r>
              <a:rPr lang="en-TT" dirty="0"/>
              <a:t>to support your recommendations, build argument, justify design, why?</a:t>
            </a:r>
          </a:p>
          <a:p>
            <a:pPr lvl="1"/>
            <a:r>
              <a:rPr lang="en-TT" dirty="0"/>
              <a:t>Draw the </a:t>
            </a:r>
            <a:r>
              <a:rPr lang="en-TT" b="1" dirty="0"/>
              <a:t>recommended</a:t>
            </a:r>
            <a:r>
              <a:rPr lang="en-TT" dirty="0"/>
              <a:t> Supply Chain Stages, showing what part is lean and agile.</a:t>
            </a:r>
          </a:p>
        </p:txBody>
      </p:sp>
      <p:pic>
        <p:nvPicPr>
          <p:cNvPr id="8" name="Content Placeholder 7">
            <a:extLst>
              <a:ext uri="{FF2B5EF4-FFF2-40B4-BE49-F238E27FC236}">
                <a16:creationId xmlns:a16="http://schemas.microsoft.com/office/drawing/2014/main" id="{0E6E46EF-CBB0-4333-A03D-DD3F679D957F}"/>
              </a:ext>
            </a:extLst>
          </p:cNvPr>
          <p:cNvPicPr>
            <a:picLocks noGrp="1" noChangeAspect="1"/>
          </p:cNvPicPr>
          <p:nvPr>
            <p:ph sz="half" idx="2"/>
          </p:nvPr>
        </p:nvPicPr>
        <p:blipFill>
          <a:blip r:embed="rId2"/>
          <a:stretch>
            <a:fillRect/>
          </a:stretch>
        </p:blipFill>
        <p:spPr>
          <a:xfrm>
            <a:off x="6871316" y="1825625"/>
            <a:ext cx="4121567" cy="3675843"/>
          </a:xfrm>
          <a:prstGeom prst="rect">
            <a:avLst/>
          </a:prstGeom>
        </p:spPr>
      </p:pic>
      <p:sp>
        <p:nvSpPr>
          <p:cNvPr id="9" name="TextBox 8">
            <a:extLst>
              <a:ext uri="{FF2B5EF4-FFF2-40B4-BE49-F238E27FC236}">
                <a16:creationId xmlns:a16="http://schemas.microsoft.com/office/drawing/2014/main" id="{AFF0B31D-B32A-4F92-8EEF-8BB7B72A0A39}"/>
              </a:ext>
            </a:extLst>
          </p:cNvPr>
          <p:cNvSpPr txBox="1"/>
          <p:nvPr/>
        </p:nvSpPr>
        <p:spPr>
          <a:xfrm>
            <a:off x="6801358" y="5717089"/>
            <a:ext cx="32137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T" sz="1800" b="0" i="0" u="none" strike="noStrike" kern="1200" cap="none" spc="0" normalizeH="0" baseline="0" noProof="0" dirty="0">
                <a:ln>
                  <a:noFill/>
                </a:ln>
                <a:solidFill>
                  <a:prstClr val="black"/>
                </a:solidFill>
                <a:effectLst/>
                <a:uLnTx/>
                <a:uFillTx/>
                <a:latin typeface="Calibri" panose="020F0502020204030204"/>
                <a:ea typeface="+mn-ea"/>
                <a:cs typeface="+mn-cs"/>
              </a:rPr>
              <a:t>Source: Christopher (2016)</a:t>
            </a:r>
          </a:p>
        </p:txBody>
      </p:sp>
      <p:pic>
        <p:nvPicPr>
          <p:cNvPr id="10" name="Picture 9">
            <a:extLst>
              <a:ext uri="{FF2B5EF4-FFF2-40B4-BE49-F238E27FC236}">
                <a16:creationId xmlns:a16="http://schemas.microsoft.com/office/drawing/2014/main" id="{DF2A60E2-624E-42DB-9F33-EA53332732D8}"/>
              </a:ext>
            </a:extLst>
          </p:cNvPr>
          <p:cNvPicPr>
            <a:picLocks noChangeAspect="1"/>
          </p:cNvPicPr>
          <p:nvPr/>
        </p:nvPicPr>
        <p:blipFill>
          <a:blip r:embed="rId3"/>
          <a:stretch>
            <a:fillRect/>
          </a:stretch>
        </p:blipFill>
        <p:spPr>
          <a:xfrm>
            <a:off x="1087554" y="5519093"/>
            <a:ext cx="4700687" cy="991403"/>
          </a:xfrm>
          <a:prstGeom prst="rect">
            <a:avLst/>
          </a:prstGeom>
        </p:spPr>
      </p:pic>
      <p:sp>
        <p:nvSpPr>
          <p:cNvPr id="11" name="TextBox 10">
            <a:extLst>
              <a:ext uri="{FF2B5EF4-FFF2-40B4-BE49-F238E27FC236}">
                <a16:creationId xmlns:a16="http://schemas.microsoft.com/office/drawing/2014/main" id="{1361FA93-4B14-41C5-BF44-7A059F2D2341}"/>
              </a:ext>
            </a:extLst>
          </p:cNvPr>
          <p:cNvSpPr txBox="1"/>
          <p:nvPr/>
        </p:nvSpPr>
        <p:spPr>
          <a:xfrm>
            <a:off x="998777" y="6486567"/>
            <a:ext cx="2587980" cy="369332"/>
          </a:xfrm>
          <a:prstGeom prst="rect">
            <a:avLst/>
          </a:prstGeom>
          <a:noFill/>
        </p:spPr>
        <p:txBody>
          <a:bodyPr wrap="square" rtlCol="0">
            <a:spAutoFit/>
          </a:bodyPr>
          <a:lstStyle/>
          <a:p>
            <a:r>
              <a:rPr lang="en-TT" dirty="0"/>
              <a:t>Harrison et al (2008)</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D259683-EB32-14EF-0D99-6DC924846753}"/>
                  </a:ext>
                </a:extLst>
              </p14:cNvPr>
              <p14:cNvContentPartPr/>
              <p14:nvPr/>
            </p14:nvContentPartPr>
            <p14:xfrm>
              <a:off x="492120" y="1075680"/>
              <a:ext cx="11652480" cy="5746320"/>
            </p14:xfrm>
          </p:contentPart>
        </mc:Choice>
        <mc:Fallback>
          <p:pic>
            <p:nvPicPr>
              <p:cNvPr id="4" name="Ink 3">
                <a:extLst>
                  <a:ext uri="{FF2B5EF4-FFF2-40B4-BE49-F238E27FC236}">
                    <a16:creationId xmlns:a16="http://schemas.microsoft.com/office/drawing/2014/main" id="{2D259683-EB32-14EF-0D99-6DC924846753}"/>
                  </a:ext>
                </a:extLst>
              </p:cNvPr>
              <p:cNvPicPr/>
              <p:nvPr/>
            </p:nvPicPr>
            <p:blipFill>
              <a:blip r:embed="rId5"/>
              <a:stretch>
                <a:fillRect/>
              </a:stretch>
            </p:blipFill>
            <p:spPr>
              <a:xfrm>
                <a:off x="482760" y="1066320"/>
                <a:ext cx="11671200" cy="5765040"/>
              </a:xfrm>
              <a:prstGeom prst="rect">
                <a:avLst/>
              </a:prstGeom>
            </p:spPr>
          </p:pic>
        </mc:Fallback>
      </mc:AlternateContent>
    </p:spTree>
    <p:extLst>
      <p:ext uri="{BB962C8B-B14F-4D97-AF65-F5344CB8AC3E}">
        <p14:creationId xmlns:p14="http://schemas.microsoft.com/office/powerpoint/2010/main" val="221825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E4BA-EFBC-1383-D5C3-6D0212213D3B}"/>
              </a:ext>
            </a:extLst>
          </p:cNvPr>
          <p:cNvSpPr>
            <a:spLocks noGrp="1"/>
          </p:cNvSpPr>
          <p:nvPr>
            <p:ph type="title"/>
          </p:nvPr>
        </p:nvSpPr>
        <p:spPr/>
        <p:txBody>
          <a:bodyPr/>
          <a:lstStyle/>
          <a:p>
            <a:r>
              <a:rPr lang="en-TT" dirty="0"/>
              <a:t>3.1 Sourcing</a:t>
            </a:r>
          </a:p>
        </p:txBody>
      </p:sp>
      <p:sp>
        <p:nvSpPr>
          <p:cNvPr id="3" name="Content Placeholder 2">
            <a:extLst>
              <a:ext uri="{FF2B5EF4-FFF2-40B4-BE49-F238E27FC236}">
                <a16:creationId xmlns:a16="http://schemas.microsoft.com/office/drawing/2014/main" id="{B13868E1-CDA4-F2E0-0F50-9FA612D25BB0}"/>
              </a:ext>
            </a:extLst>
          </p:cNvPr>
          <p:cNvSpPr>
            <a:spLocks noGrp="1"/>
          </p:cNvSpPr>
          <p:nvPr>
            <p:ph sz="half" idx="1"/>
          </p:nvPr>
        </p:nvSpPr>
        <p:spPr>
          <a:xfrm>
            <a:off x="838200" y="1844183"/>
            <a:ext cx="5181600" cy="4351338"/>
          </a:xfrm>
        </p:spPr>
        <p:txBody>
          <a:bodyPr>
            <a:normAutofit fontScale="85000" lnSpcReduction="20000"/>
          </a:bodyPr>
          <a:lstStyle/>
          <a:p>
            <a:r>
              <a:rPr lang="en-TT" dirty="0"/>
              <a:t>Make recommendations to resolve supply issues </a:t>
            </a:r>
          </a:p>
          <a:p>
            <a:r>
              <a:rPr lang="en-US" dirty="0"/>
              <a:t>Discuss the need to implement:</a:t>
            </a:r>
          </a:p>
          <a:p>
            <a:pPr marL="514350" indent="-514350">
              <a:buAutoNum type="arabicPeriod"/>
            </a:pPr>
            <a:r>
              <a:rPr lang="en-US" dirty="0"/>
              <a:t>Supply Planning- Fixed list of raw materials e.g. only few types of fabric</a:t>
            </a:r>
          </a:p>
          <a:p>
            <a:pPr marL="514350" indent="-514350">
              <a:buAutoNum type="arabicPeriod"/>
            </a:pPr>
            <a:r>
              <a:rPr lang="en-US" dirty="0"/>
              <a:t>Strategic Sourcing</a:t>
            </a:r>
          </a:p>
          <a:p>
            <a:pPr lvl="1"/>
            <a:r>
              <a:rPr lang="en-TT" dirty="0"/>
              <a:t>Apply Kraljic Matrix, use Supplier table in case to plot Components onto the matrix</a:t>
            </a:r>
          </a:p>
          <a:p>
            <a:r>
              <a:rPr lang="en-US" dirty="0"/>
              <a:t>The idea is to develop a tailored portfolio of Suppliers that consists of a combination of responsive and low-cost suppliers</a:t>
            </a:r>
          </a:p>
          <a:p>
            <a:r>
              <a:rPr lang="en-US" dirty="0"/>
              <a:t>Recommend Diversifying Supplier base</a:t>
            </a:r>
            <a:endParaRPr lang="en-TT" dirty="0"/>
          </a:p>
          <a:p>
            <a:endParaRPr lang="en-TT" dirty="0"/>
          </a:p>
        </p:txBody>
      </p:sp>
      <p:sp>
        <p:nvSpPr>
          <p:cNvPr id="6" name="TextBox 5">
            <a:extLst>
              <a:ext uri="{FF2B5EF4-FFF2-40B4-BE49-F238E27FC236}">
                <a16:creationId xmlns:a16="http://schemas.microsoft.com/office/drawing/2014/main" id="{DED4D26B-B2E3-8C8C-CF0D-48BDB00D66E7}"/>
              </a:ext>
            </a:extLst>
          </p:cNvPr>
          <p:cNvSpPr txBox="1"/>
          <p:nvPr/>
        </p:nvSpPr>
        <p:spPr>
          <a:xfrm>
            <a:off x="6511031" y="5013817"/>
            <a:ext cx="5181600" cy="954107"/>
          </a:xfrm>
          <a:prstGeom prst="rect">
            <a:avLst/>
          </a:prstGeom>
          <a:noFill/>
        </p:spPr>
        <p:txBody>
          <a:bodyPr wrap="square">
            <a:spAutoFit/>
          </a:bodyPr>
          <a:lstStyle/>
          <a:p>
            <a:r>
              <a:rPr lang="en-US" sz="1400" dirty="0" err="1"/>
              <a:t>Kraljic</a:t>
            </a:r>
            <a:r>
              <a:rPr lang="en-US" sz="1400" dirty="0"/>
              <a:t>, P. (1983) Purchasing Must Become Supply Management, Harvard Business Review, 1983</a:t>
            </a:r>
          </a:p>
          <a:p>
            <a:r>
              <a:rPr lang="en-TT" sz="1400" dirty="0">
                <a:hlinkClick r:id="rId2"/>
              </a:rPr>
              <a:t>https://hbr.org/1983/09/purchasing-must-become-supply-management</a:t>
            </a:r>
            <a:r>
              <a:rPr lang="en-TT" sz="1400" dirty="0"/>
              <a:t> </a:t>
            </a:r>
          </a:p>
        </p:txBody>
      </p:sp>
      <p:pic>
        <p:nvPicPr>
          <p:cNvPr id="7" name="Picture 6">
            <a:extLst>
              <a:ext uri="{FF2B5EF4-FFF2-40B4-BE49-F238E27FC236}">
                <a16:creationId xmlns:a16="http://schemas.microsoft.com/office/drawing/2014/main" id="{4167CA2D-00A9-1F59-5170-07CE40AB1F47}"/>
              </a:ext>
            </a:extLst>
          </p:cNvPr>
          <p:cNvPicPr>
            <a:picLocks noChangeAspect="1"/>
          </p:cNvPicPr>
          <p:nvPr/>
        </p:nvPicPr>
        <p:blipFill>
          <a:blip r:embed="rId3"/>
          <a:stretch>
            <a:fillRect/>
          </a:stretch>
        </p:blipFill>
        <p:spPr>
          <a:xfrm>
            <a:off x="6780241" y="1772975"/>
            <a:ext cx="4157048" cy="306460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663EA08-40D7-8C8F-497F-5E3A6641B4B1}"/>
                  </a:ext>
                </a:extLst>
              </p14:cNvPr>
              <p14:cNvContentPartPr/>
              <p14:nvPr/>
            </p14:nvContentPartPr>
            <p14:xfrm>
              <a:off x="1433880" y="1328760"/>
              <a:ext cx="9121320" cy="4744800"/>
            </p14:xfrm>
          </p:contentPart>
        </mc:Choice>
        <mc:Fallback>
          <p:pic>
            <p:nvPicPr>
              <p:cNvPr id="4" name="Ink 3">
                <a:extLst>
                  <a:ext uri="{FF2B5EF4-FFF2-40B4-BE49-F238E27FC236}">
                    <a16:creationId xmlns:a16="http://schemas.microsoft.com/office/drawing/2014/main" id="{D663EA08-40D7-8C8F-497F-5E3A6641B4B1}"/>
                  </a:ext>
                </a:extLst>
              </p:cNvPr>
              <p:cNvPicPr/>
              <p:nvPr/>
            </p:nvPicPr>
            <p:blipFill>
              <a:blip r:embed="rId5"/>
              <a:stretch>
                <a:fillRect/>
              </a:stretch>
            </p:blipFill>
            <p:spPr>
              <a:xfrm>
                <a:off x="1424520" y="1319400"/>
                <a:ext cx="9140040" cy="4763520"/>
              </a:xfrm>
              <a:prstGeom prst="rect">
                <a:avLst/>
              </a:prstGeom>
            </p:spPr>
          </p:pic>
        </mc:Fallback>
      </mc:AlternateContent>
    </p:spTree>
    <p:extLst>
      <p:ext uri="{BB962C8B-B14F-4D97-AF65-F5344CB8AC3E}">
        <p14:creationId xmlns:p14="http://schemas.microsoft.com/office/powerpoint/2010/main" val="389193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7CAE76-0209-48E2-B271-7FCECCE13C60}"/>
              </a:ext>
            </a:extLst>
          </p:cNvPr>
          <p:cNvSpPr>
            <a:spLocks noGrp="1"/>
          </p:cNvSpPr>
          <p:nvPr>
            <p:ph type="title"/>
          </p:nvPr>
        </p:nvSpPr>
        <p:spPr/>
        <p:txBody>
          <a:bodyPr/>
          <a:lstStyle/>
          <a:p>
            <a:r>
              <a:rPr lang="en-TT" dirty="0"/>
              <a:t>3.2 Distribution and Logistics</a:t>
            </a:r>
          </a:p>
        </p:txBody>
      </p:sp>
      <p:sp>
        <p:nvSpPr>
          <p:cNvPr id="6" name="Content Placeholder 5">
            <a:extLst>
              <a:ext uri="{FF2B5EF4-FFF2-40B4-BE49-F238E27FC236}">
                <a16:creationId xmlns:a16="http://schemas.microsoft.com/office/drawing/2014/main" id="{7E342EB3-0DD0-47A3-8CA7-B6E15D348AB5}"/>
              </a:ext>
            </a:extLst>
          </p:cNvPr>
          <p:cNvSpPr>
            <a:spLocks noGrp="1"/>
          </p:cNvSpPr>
          <p:nvPr>
            <p:ph idx="1"/>
          </p:nvPr>
        </p:nvSpPr>
        <p:spPr>
          <a:xfrm>
            <a:off x="838200" y="1574613"/>
            <a:ext cx="10515600" cy="4351338"/>
          </a:xfrm>
        </p:spPr>
        <p:txBody>
          <a:bodyPr>
            <a:noAutofit/>
          </a:bodyPr>
          <a:lstStyle/>
          <a:p>
            <a:r>
              <a:rPr lang="en-US" sz="2800" dirty="0"/>
              <a:t>Recommend the establishment of a Global Distribution Network</a:t>
            </a:r>
          </a:p>
          <a:p>
            <a:pPr lvl="1"/>
            <a:r>
              <a:rPr lang="en-US" sz="2400" dirty="0"/>
              <a:t> New/Additional Logistics provider, upgrade to </a:t>
            </a:r>
            <a:r>
              <a:rPr lang="en-US" sz="2400" b="1" dirty="0"/>
              <a:t>4PL/5PL </a:t>
            </a:r>
            <a:r>
              <a:rPr lang="en-US" sz="2400" dirty="0"/>
              <a:t>for inventory handling and warehousing of finished products</a:t>
            </a:r>
          </a:p>
          <a:p>
            <a:r>
              <a:rPr lang="en-US" sz="2800" dirty="0"/>
              <a:t>Discuss appropriate </a:t>
            </a:r>
            <a:r>
              <a:rPr lang="en-US" sz="2800" b="1" dirty="0"/>
              <a:t>Distribution Strategy. </a:t>
            </a:r>
            <a:r>
              <a:rPr lang="en-US" sz="2800" dirty="0"/>
              <a:t>Consider:</a:t>
            </a:r>
          </a:p>
          <a:p>
            <a:pPr lvl="1"/>
            <a:r>
              <a:rPr lang="en-US" sz="2400" dirty="0"/>
              <a:t>Use Regional Distribution Centers:</a:t>
            </a:r>
          </a:p>
          <a:p>
            <a:pPr lvl="2"/>
            <a:r>
              <a:rPr lang="en-US" sz="2400" dirty="0"/>
              <a:t>Lima, Peru- to serve North and South American market</a:t>
            </a:r>
          </a:p>
          <a:p>
            <a:pPr lvl="2"/>
            <a:r>
              <a:rPr lang="en-US" sz="2400" dirty="0"/>
              <a:t>Belgium- to serve EMEA market</a:t>
            </a:r>
          </a:p>
          <a:p>
            <a:pPr lvl="2"/>
            <a:r>
              <a:rPr lang="en-US" sz="2400" dirty="0"/>
              <a:t>Singapore or Hong Kong or Malaysia- to serve Asian market</a:t>
            </a:r>
            <a:endParaRPr lang="en-US" sz="1600" dirty="0"/>
          </a:p>
          <a:p>
            <a:pPr lvl="1"/>
            <a:r>
              <a:rPr lang="en-US" sz="2400" dirty="0"/>
              <a:t>Move Finished goods from factories to RDC’s then onwards to Retail Partners</a:t>
            </a:r>
          </a:p>
          <a:p>
            <a:pPr lvl="1"/>
            <a:r>
              <a:rPr lang="en-US" sz="2400" dirty="0"/>
              <a:t>Using the most efficient multi-transport mode</a:t>
            </a:r>
          </a:p>
          <a:p>
            <a:r>
              <a:rPr lang="en-US" sz="2400" dirty="0"/>
              <a:t>Consider </a:t>
            </a:r>
            <a:r>
              <a:rPr lang="en-US" sz="2400" b="1" dirty="0"/>
              <a:t>Outsourcing</a:t>
            </a:r>
            <a:r>
              <a:rPr lang="en-US" sz="2400" dirty="0"/>
              <a:t> of RDC’s </a:t>
            </a:r>
          </a:p>
          <a:p>
            <a:r>
              <a:rPr lang="en-US" sz="2400" dirty="0"/>
              <a:t>Recommend the use of </a:t>
            </a:r>
            <a:r>
              <a:rPr lang="en-US" sz="2400" b="1" dirty="0"/>
              <a:t>Cross Docking </a:t>
            </a:r>
            <a:r>
              <a:rPr lang="en-US" sz="2400" dirty="0"/>
              <a:t>at RDC’s</a:t>
            </a:r>
          </a:p>
          <a:p>
            <a:endParaRPr lang="en-US" sz="2400" dirty="0"/>
          </a:p>
          <a:p>
            <a:endParaRPr lang="en-US" sz="2800" dirty="0"/>
          </a:p>
          <a:p>
            <a:endParaRPr lang="en-TT" sz="2800" dirty="0"/>
          </a:p>
        </p:txBody>
      </p:sp>
    </p:spTree>
    <p:extLst>
      <p:ext uri="{BB962C8B-B14F-4D97-AF65-F5344CB8AC3E}">
        <p14:creationId xmlns:p14="http://schemas.microsoft.com/office/powerpoint/2010/main" val="309129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53A72-576E-42E1-90EF-A61ED94A4C26}"/>
              </a:ext>
            </a:extLst>
          </p:cNvPr>
          <p:cNvSpPr>
            <a:spLocks noGrp="1"/>
          </p:cNvSpPr>
          <p:nvPr>
            <p:ph type="title"/>
          </p:nvPr>
        </p:nvSpPr>
        <p:spPr/>
        <p:txBody>
          <a:bodyPr>
            <a:normAutofit/>
          </a:bodyPr>
          <a:lstStyle/>
          <a:p>
            <a:r>
              <a:rPr lang="en-TT" dirty="0"/>
              <a:t>3.3 Global Supply Chain Network</a:t>
            </a:r>
          </a:p>
        </p:txBody>
      </p:sp>
      <p:sp>
        <p:nvSpPr>
          <p:cNvPr id="4" name="Content Placeholder 3">
            <a:extLst>
              <a:ext uri="{FF2B5EF4-FFF2-40B4-BE49-F238E27FC236}">
                <a16:creationId xmlns:a16="http://schemas.microsoft.com/office/drawing/2014/main" id="{55BA96F6-0E9E-155F-B4EC-1129CB12DEE0}"/>
              </a:ext>
            </a:extLst>
          </p:cNvPr>
          <p:cNvSpPr>
            <a:spLocks noGrp="1"/>
          </p:cNvSpPr>
          <p:nvPr>
            <p:ph sz="half" idx="1"/>
          </p:nvPr>
        </p:nvSpPr>
        <p:spPr>
          <a:xfrm>
            <a:off x="838200" y="1825625"/>
            <a:ext cx="6530788" cy="4351338"/>
          </a:xfrm>
        </p:spPr>
        <p:txBody>
          <a:bodyPr>
            <a:normAutofit fontScale="92500"/>
          </a:bodyPr>
          <a:lstStyle/>
          <a:p>
            <a:r>
              <a:rPr lang="en-US" dirty="0"/>
              <a:t>Now, given above recommendations;</a:t>
            </a:r>
          </a:p>
          <a:p>
            <a:r>
              <a:rPr lang="en-US" dirty="0"/>
              <a:t>Discuss </a:t>
            </a:r>
            <a:r>
              <a:rPr lang="en-US" dirty="0" err="1"/>
              <a:t>EcoFashion's</a:t>
            </a:r>
            <a:r>
              <a:rPr lang="en-US" dirty="0"/>
              <a:t> manufacturing locations, suppliers and the benefits of a global supply chain. </a:t>
            </a:r>
          </a:p>
          <a:p>
            <a:r>
              <a:rPr lang="en-US" dirty="0"/>
              <a:t>Highlight areas where global operations could enhance efficiency, cost savings, or resilience.</a:t>
            </a:r>
          </a:p>
          <a:p>
            <a:pPr lvl="1"/>
            <a:r>
              <a:rPr lang="en-US" dirty="0"/>
              <a:t>Disaggregating their Value chain:</a:t>
            </a:r>
          </a:p>
          <a:p>
            <a:pPr lvl="2"/>
            <a:r>
              <a:rPr lang="en-US" dirty="0"/>
              <a:t>Outsource the lower value creating activities e.g. Contract Manufacturers, </a:t>
            </a:r>
          </a:p>
          <a:p>
            <a:pPr lvl="2"/>
            <a:r>
              <a:rPr lang="en-US" dirty="0"/>
              <a:t>Keep inhouse the high value creating activities e.g. Design, marketing</a:t>
            </a:r>
          </a:p>
          <a:p>
            <a:r>
              <a:rPr lang="en-TT" dirty="0"/>
              <a:t>Using a World map, visualize the Global SC</a:t>
            </a:r>
          </a:p>
          <a:p>
            <a:pPr marL="0" indent="0">
              <a:buNone/>
            </a:pPr>
            <a:endParaRPr lang="en-TT" dirty="0"/>
          </a:p>
          <a:p>
            <a:endParaRPr lang="en-TT" dirty="0"/>
          </a:p>
        </p:txBody>
      </p:sp>
      <p:pic>
        <p:nvPicPr>
          <p:cNvPr id="3" name="Picture 2">
            <a:extLst>
              <a:ext uri="{FF2B5EF4-FFF2-40B4-BE49-F238E27FC236}">
                <a16:creationId xmlns:a16="http://schemas.microsoft.com/office/drawing/2014/main" id="{AD24C302-F6A6-4D0B-8F21-BF09E8D92767}"/>
              </a:ext>
            </a:extLst>
          </p:cNvPr>
          <p:cNvPicPr>
            <a:picLocks noChangeAspect="1"/>
          </p:cNvPicPr>
          <p:nvPr/>
        </p:nvPicPr>
        <p:blipFill>
          <a:blip r:embed="rId2"/>
          <a:stretch>
            <a:fillRect/>
          </a:stretch>
        </p:blipFill>
        <p:spPr>
          <a:xfrm>
            <a:off x="7570429" y="4089325"/>
            <a:ext cx="3783372" cy="2511529"/>
          </a:xfrm>
          <a:prstGeom prst="rect">
            <a:avLst/>
          </a:prstGeom>
        </p:spPr>
      </p:pic>
      <p:pic>
        <p:nvPicPr>
          <p:cNvPr id="2" name="Picture 1">
            <a:extLst>
              <a:ext uri="{FF2B5EF4-FFF2-40B4-BE49-F238E27FC236}">
                <a16:creationId xmlns:a16="http://schemas.microsoft.com/office/drawing/2014/main" id="{F6753BA0-1E0F-707A-737E-8CE624D93CE8}"/>
              </a:ext>
            </a:extLst>
          </p:cNvPr>
          <p:cNvPicPr>
            <a:picLocks noChangeAspect="1"/>
          </p:cNvPicPr>
          <p:nvPr/>
        </p:nvPicPr>
        <p:blipFill>
          <a:blip r:embed="rId3"/>
          <a:stretch>
            <a:fillRect/>
          </a:stretch>
        </p:blipFill>
        <p:spPr>
          <a:xfrm>
            <a:off x="7567926" y="1469546"/>
            <a:ext cx="3785874" cy="240320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751D312-AA9F-58F2-2F3A-07A471542D77}"/>
                  </a:ext>
                </a:extLst>
              </p14:cNvPr>
              <p14:cNvContentPartPr/>
              <p14:nvPr/>
            </p14:nvContentPartPr>
            <p14:xfrm>
              <a:off x="650520" y="2444040"/>
              <a:ext cx="6483600" cy="2205360"/>
            </p14:xfrm>
          </p:contentPart>
        </mc:Choice>
        <mc:Fallback>
          <p:pic>
            <p:nvPicPr>
              <p:cNvPr id="6" name="Ink 5">
                <a:extLst>
                  <a:ext uri="{FF2B5EF4-FFF2-40B4-BE49-F238E27FC236}">
                    <a16:creationId xmlns:a16="http://schemas.microsoft.com/office/drawing/2014/main" id="{4751D312-AA9F-58F2-2F3A-07A471542D77}"/>
                  </a:ext>
                </a:extLst>
              </p:cNvPr>
              <p:cNvPicPr/>
              <p:nvPr/>
            </p:nvPicPr>
            <p:blipFill>
              <a:blip r:embed="rId5"/>
              <a:stretch>
                <a:fillRect/>
              </a:stretch>
            </p:blipFill>
            <p:spPr>
              <a:xfrm>
                <a:off x="641160" y="2434680"/>
                <a:ext cx="6502320" cy="2224080"/>
              </a:xfrm>
              <a:prstGeom prst="rect">
                <a:avLst/>
              </a:prstGeom>
            </p:spPr>
          </p:pic>
        </mc:Fallback>
      </mc:AlternateContent>
    </p:spTree>
    <p:extLst>
      <p:ext uri="{BB962C8B-B14F-4D97-AF65-F5344CB8AC3E}">
        <p14:creationId xmlns:p14="http://schemas.microsoft.com/office/powerpoint/2010/main" val="3640803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F7A5-08A5-DADB-EADE-AB0A69724619}"/>
              </a:ext>
            </a:extLst>
          </p:cNvPr>
          <p:cNvSpPr>
            <a:spLocks noGrp="1"/>
          </p:cNvSpPr>
          <p:nvPr>
            <p:ph type="title"/>
          </p:nvPr>
        </p:nvSpPr>
        <p:spPr/>
        <p:txBody>
          <a:bodyPr/>
          <a:lstStyle/>
          <a:p>
            <a:r>
              <a:rPr lang="en-TT" dirty="0"/>
              <a:t>3.4 Implementing Future Technologies</a:t>
            </a:r>
          </a:p>
        </p:txBody>
      </p:sp>
      <p:sp>
        <p:nvSpPr>
          <p:cNvPr id="4" name="Content Placeholder 3">
            <a:extLst>
              <a:ext uri="{FF2B5EF4-FFF2-40B4-BE49-F238E27FC236}">
                <a16:creationId xmlns:a16="http://schemas.microsoft.com/office/drawing/2014/main" id="{7562DA2C-EFBF-4D1E-CD5D-6E299BE97229}"/>
              </a:ext>
            </a:extLst>
          </p:cNvPr>
          <p:cNvSpPr>
            <a:spLocks noGrp="1"/>
          </p:cNvSpPr>
          <p:nvPr>
            <p:ph idx="1"/>
          </p:nvPr>
        </p:nvSpPr>
        <p:spPr/>
        <p:txBody>
          <a:bodyPr>
            <a:normAutofit/>
          </a:bodyPr>
          <a:lstStyle/>
          <a:p>
            <a:r>
              <a:rPr lang="en-US" dirty="0"/>
              <a:t>Discuss need for creating an integrated SC and to facilitate </a:t>
            </a:r>
            <a:r>
              <a:rPr lang="en-US" dirty="0">
                <a:solidFill>
                  <a:srgbClr val="FF0000"/>
                </a:solidFill>
              </a:rPr>
              <a:t>SC Collaboration </a:t>
            </a:r>
            <a:r>
              <a:rPr lang="en-US" dirty="0">
                <a:solidFill>
                  <a:schemeClr val="tx2"/>
                </a:solidFill>
              </a:rPr>
              <a:t>to share information</a:t>
            </a:r>
          </a:p>
          <a:p>
            <a:pPr lvl="2"/>
            <a:r>
              <a:rPr lang="en-US" dirty="0">
                <a:solidFill>
                  <a:schemeClr val="tx2"/>
                </a:solidFill>
              </a:rPr>
              <a:t>Recommend a Digital Supply Chain</a:t>
            </a:r>
          </a:p>
          <a:p>
            <a:pPr lvl="2"/>
            <a:r>
              <a:rPr lang="en-US" dirty="0">
                <a:solidFill>
                  <a:schemeClr val="tx2"/>
                </a:solidFill>
              </a:rPr>
              <a:t>Recommend Use of Industry 4.0 Technologies e.g. AI, Machine Learning, Big Data for Visibility, Market Sensing etc.</a:t>
            </a:r>
          </a:p>
          <a:p>
            <a:r>
              <a:rPr lang="en-US" dirty="0">
                <a:solidFill>
                  <a:schemeClr val="tx2"/>
                </a:solidFill>
              </a:rPr>
              <a:t>Explain the role of these technologies in promoting sustainable practices.</a:t>
            </a:r>
          </a:p>
          <a:p>
            <a:r>
              <a:rPr lang="en-US" dirty="0">
                <a:solidFill>
                  <a:schemeClr val="tx2"/>
                </a:solidFill>
              </a:rPr>
              <a:t>Recommend solutions from the potential technology options listed in the case, stayed within $1M budget.</a:t>
            </a:r>
          </a:p>
          <a:p>
            <a:pPr lvl="1"/>
            <a:r>
              <a:rPr lang="en-US" sz="2400" dirty="0">
                <a:solidFill>
                  <a:schemeClr val="tx2"/>
                </a:solidFill>
              </a:rPr>
              <a:t>Provide options that will support the company’s strategic objectives.</a:t>
            </a:r>
          </a:p>
          <a:p>
            <a:endParaRPr lang="en-US" dirty="0">
              <a:solidFill>
                <a:schemeClr val="tx2"/>
              </a:solidFill>
            </a:endParaRPr>
          </a:p>
          <a:p>
            <a:endParaRPr lang="en-US" dirty="0">
              <a:solidFill>
                <a:schemeClr val="tx2"/>
              </a:solidFill>
            </a:endParaRPr>
          </a:p>
          <a:p>
            <a:pPr marL="0" indent="0">
              <a:buNone/>
            </a:pPr>
            <a:endParaRPr lang="en-US" dirty="0"/>
          </a:p>
          <a:p>
            <a:pPr marL="514350" indent="-514350">
              <a:buFont typeface="+mj-lt"/>
              <a:buAutoNum type="arabicPeriod"/>
            </a:pPr>
            <a:endParaRPr lang="en-TT" dirty="0"/>
          </a:p>
          <a:p>
            <a:pPr marL="514350" indent="-514350">
              <a:buFont typeface="+mj-lt"/>
              <a:buAutoNum type="arabicPeriod"/>
            </a:pPr>
            <a:endParaRPr lang="en-TT"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7DA05B8-9569-D800-4793-672B8D3D8428}"/>
                  </a:ext>
                </a:extLst>
              </p14:cNvPr>
              <p14:cNvContentPartPr/>
              <p14:nvPr/>
            </p14:nvContentPartPr>
            <p14:xfrm>
              <a:off x="154800" y="1643760"/>
              <a:ext cx="8106120" cy="3082320"/>
            </p14:xfrm>
          </p:contentPart>
        </mc:Choice>
        <mc:Fallback>
          <p:pic>
            <p:nvPicPr>
              <p:cNvPr id="3" name="Ink 2">
                <a:extLst>
                  <a:ext uri="{FF2B5EF4-FFF2-40B4-BE49-F238E27FC236}">
                    <a16:creationId xmlns:a16="http://schemas.microsoft.com/office/drawing/2014/main" id="{87DA05B8-9569-D800-4793-672B8D3D8428}"/>
                  </a:ext>
                </a:extLst>
              </p:cNvPr>
              <p:cNvPicPr/>
              <p:nvPr/>
            </p:nvPicPr>
            <p:blipFill>
              <a:blip r:embed="rId3"/>
              <a:stretch>
                <a:fillRect/>
              </a:stretch>
            </p:blipFill>
            <p:spPr>
              <a:xfrm>
                <a:off x="145440" y="1634400"/>
                <a:ext cx="8124840" cy="3101040"/>
              </a:xfrm>
              <a:prstGeom prst="rect">
                <a:avLst/>
              </a:prstGeom>
            </p:spPr>
          </p:pic>
        </mc:Fallback>
      </mc:AlternateContent>
    </p:spTree>
    <p:extLst>
      <p:ext uri="{BB962C8B-B14F-4D97-AF65-F5344CB8AC3E}">
        <p14:creationId xmlns:p14="http://schemas.microsoft.com/office/powerpoint/2010/main" val="429180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AC5C-E6F6-AC51-A1EF-B4A1624D5807}"/>
              </a:ext>
            </a:extLst>
          </p:cNvPr>
          <p:cNvSpPr>
            <a:spLocks noGrp="1"/>
          </p:cNvSpPr>
          <p:nvPr>
            <p:ph type="title"/>
          </p:nvPr>
        </p:nvSpPr>
        <p:spPr/>
        <p:txBody>
          <a:bodyPr/>
          <a:lstStyle/>
          <a:p>
            <a:r>
              <a:rPr lang="en-TT" dirty="0"/>
              <a:t>3.5	Regulatory Impact</a:t>
            </a:r>
          </a:p>
        </p:txBody>
      </p:sp>
      <p:sp>
        <p:nvSpPr>
          <p:cNvPr id="5" name="Content Placeholder 4">
            <a:extLst>
              <a:ext uri="{FF2B5EF4-FFF2-40B4-BE49-F238E27FC236}">
                <a16:creationId xmlns:a16="http://schemas.microsoft.com/office/drawing/2014/main" id="{8C2F03D1-2511-C115-20F5-B84260EF835B}"/>
              </a:ext>
            </a:extLst>
          </p:cNvPr>
          <p:cNvSpPr>
            <a:spLocks noGrp="1"/>
          </p:cNvSpPr>
          <p:nvPr>
            <p:ph idx="1"/>
          </p:nvPr>
        </p:nvSpPr>
        <p:spPr/>
        <p:txBody>
          <a:bodyPr/>
          <a:lstStyle/>
          <a:p>
            <a:r>
              <a:rPr lang="en-US" dirty="0"/>
              <a:t>Explore the implications of fast fashion taxes i.e. how regulations may affect their supply chain</a:t>
            </a:r>
          </a:p>
          <a:p>
            <a:endParaRPr lang="en-US" dirty="0"/>
          </a:p>
          <a:p>
            <a:r>
              <a:rPr lang="en-US" dirty="0"/>
              <a:t>Recommend the necessity for </a:t>
            </a:r>
            <a:r>
              <a:rPr lang="en-US" dirty="0" err="1"/>
              <a:t>EcoFashion</a:t>
            </a:r>
            <a:r>
              <a:rPr lang="en-US" dirty="0"/>
              <a:t> to develop reverse logistics systems. </a:t>
            </a:r>
          </a:p>
          <a:p>
            <a:pPr lvl="1"/>
            <a:r>
              <a:rPr lang="en-US" sz="2000" dirty="0"/>
              <a:t>Discuss the concept of Reverse Logistics and creating a Closed loop </a:t>
            </a:r>
          </a:p>
          <a:p>
            <a:pPr lvl="1"/>
            <a:r>
              <a:rPr lang="en-US" sz="2000" dirty="0"/>
              <a:t>Discuss how </a:t>
            </a:r>
            <a:r>
              <a:rPr lang="en-US" sz="2000" b="1" dirty="0"/>
              <a:t>Returns</a:t>
            </a:r>
            <a:r>
              <a:rPr lang="en-US" sz="2000" dirty="0"/>
              <a:t> from clients will be handled e.g. collections at retail partner stores</a:t>
            </a:r>
          </a:p>
          <a:p>
            <a:pPr lvl="1"/>
            <a:r>
              <a:rPr lang="en-US" sz="2200" dirty="0"/>
              <a:t>Debate and recommend whether to </a:t>
            </a:r>
            <a:r>
              <a:rPr lang="en-US" sz="2200" b="1" dirty="0"/>
              <a:t>outsource</a:t>
            </a:r>
            <a:r>
              <a:rPr lang="en-US" sz="2200" dirty="0"/>
              <a:t> to 3PL or handle reverse logistics in-house</a:t>
            </a:r>
            <a:endParaRPr lang="en-US" sz="1600" dirty="0"/>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C8A8743-3B0D-BB59-D1D7-980269DF67E5}"/>
                  </a:ext>
                </a:extLst>
              </p14:cNvPr>
              <p14:cNvContentPartPr/>
              <p14:nvPr/>
            </p14:nvContentPartPr>
            <p14:xfrm>
              <a:off x="1232640" y="3834000"/>
              <a:ext cx="10526400" cy="2337480"/>
            </p14:xfrm>
          </p:contentPart>
        </mc:Choice>
        <mc:Fallback>
          <p:pic>
            <p:nvPicPr>
              <p:cNvPr id="3" name="Ink 2">
                <a:extLst>
                  <a:ext uri="{FF2B5EF4-FFF2-40B4-BE49-F238E27FC236}">
                    <a16:creationId xmlns:a16="http://schemas.microsoft.com/office/drawing/2014/main" id="{BC8A8743-3B0D-BB59-D1D7-980269DF67E5}"/>
                  </a:ext>
                </a:extLst>
              </p:cNvPr>
              <p:cNvPicPr/>
              <p:nvPr/>
            </p:nvPicPr>
            <p:blipFill>
              <a:blip r:embed="rId3"/>
              <a:stretch>
                <a:fillRect/>
              </a:stretch>
            </p:blipFill>
            <p:spPr>
              <a:xfrm>
                <a:off x="1223280" y="3824640"/>
                <a:ext cx="10545120" cy="2356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B0FB409-1A85-0D65-F40A-26797B9342C5}"/>
                  </a:ext>
                </a:extLst>
              </p14:cNvPr>
              <p14:cNvContentPartPr/>
              <p14:nvPr/>
            </p14:nvContentPartPr>
            <p14:xfrm>
              <a:off x="1281600" y="3944520"/>
              <a:ext cx="10697040" cy="2328120"/>
            </p14:xfrm>
          </p:contentPart>
        </mc:Choice>
        <mc:Fallback>
          <p:pic>
            <p:nvPicPr>
              <p:cNvPr id="4" name="Ink 3">
                <a:extLst>
                  <a:ext uri="{FF2B5EF4-FFF2-40B4-BE49-F238E27FC236}">
                    <a16:creationId xmlns:a16="http://schemas.microsoft.com/office/drawing/2014/main" id="{6B0FB409-1A85-0D65-F40A-26797B9342C5}"/>
                  </a:ext>
                </a:extLst>
              </p:cNvPr>
              <p:cNvPicPr/>
              <p:nvPr/>
            </p:nvPicPr>
            <p:blipFill>
              <a:blip r:embed="rId5"/>
              <a:stretch>
                <a:fillRect/>
              </a:stretch>
            </p:blipFill>
            <p:spPr>
              <a:xfrm>
                <a:off x="1272240" y="3935160"/>
                <a:ext cx="10715760" cy="2346840"/>
              </a:xfrm>
              <a:prstGeom prst="rect">
                <a:avLst/>
              </a:prstGeom>
            </p:spPr>
          </p:pic>
        </mc:Fallback>
      </mc:AlternateContent>
    </p:spTree>
    <p:extLst>
      <p:ext uri="{BB962C8B-B14F-4D97-AF65-F5344CB8AC3E}">
        <p14:creationId xmlns:p14="http://schemas.microsoft.com/office/powerpoint/2010/main" val="49343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AD75-7662-437E-BC3F-97AAB48769F7}"/>
              </a:ext>
            </a:extLst>
          </p:cNvPr>
          <p:cNvSpPr>
            <a:spLocks noGrp="1"/>
          </p:cNvSpPr>
          <p:nvPr>
            <p:ph type="title"/>
          </p:nvPr>
        </p:nvSpPr>
        <p:spPr/>
        <p:txBody>
          <a:bodyPr/>
          <a:lstStyle/>
          <a:p>
            <a:r>
              <a:rPr lang="en-TT" dirty="0"/>
              <a:t>3.6 Sustainable Supply Chain</a:t>
            </a:r>
          </a:p>
        </p:txBody>
      </p:sp>
      <p:sp>
        <p:nvSpPr>
          <p:cNvPr id="3" name="Content Placeholder 2">
            <a:extLst>
              <a:ext uri="{FF2B5EF4-FFF2-40B4-BE49-F238E27FC236}">
                <a16:creationId xmlns:a16="http://schemas.microsoft.com/office/drawing/2014/main" id="{1850B642-88EC-4FBE-913B-6396B629CA8E}"/>
              </a:ext>
            </a:extLst>
          </p:cNvPr>
          <p:cNvSpPr>
            <a:spLocks noGrp="1"/>
          </p:cNvSpPr>
          <p:nvPr>
            <p:ph sz="half" idx="1"/>
          </p:nvPr>
        </p:nvSpPr>
        <p:spPr/>
        <p:txBody>
          <a:bodyPr>
            <a:normAutofit/>
          </a:bodyPr>
          <a:lstStyle/>
          <a:p>
            <a:r>
              <a:rPr lang="en-US" dirty="0"/>
              <a:t>Suggest practical steps </a:t>
            </a:r>
            <a:r>
              <a:rPr lang="en-US" dirty="0" err="1"/>
              <a:t>EcoFashion</a:t>
            </a:r>
            <a:r>
              <a:rPr lang="en-US" dirty="0"/>
              <a:t> can take to improve sustainability, such as eco-friendly materials, circular supply chains, or waste reduction initiatives</a:t>
            </a:r>
          </a:p>
          <a:p>
            <a:endParaRPr lang="en-TT" dirty="0"/>
          </a:p>
          <a:p>
            <a:r>
              <a:rPr lang="en-TT" dirty="0"/>
              <a:t>Include model to support your recommendations</a:t>
            </a:r>
          </a:p>
          <a:p>
            <a:endParaRPr lang="en-TT" dirty="0"/>
          </a:p>
        </p:txBody>
      </p:sp>
      <p:pic>
        <p:nvPicPr>
          <p:cNvPr id="8" name="Content Placeholder 7">
            <a:extLst>
              <a:ext uri="{FF2B5EF4-FFF2-40B4-BE49-F238E27FC236}">
                <a16:creationId xmlns:a16="http://schemas.microsoft.com/office/drawing/2014/main" id="{96CC7F09-588E-2FF7-DE77-115B0BA3D227}"/>
              </a:ext>
            </a:extLst>
          </p:cNvPr>
          <p:cNvPicPr>
            <a:picLocks noGrp="1" noChangeAspect="1"/>
          </p:cNvPicPr>
          <p:nvPr>
            <p:ph sz="half" idx="2"/>
          </p:nvPr>
        </p:nvPicPr>
        <p:blipFill>
          <a:blip r:embed="rId2"/>
          <a:stretch>
            <a:fillRect/>
          </a:stretch>
        </p:blipFill>
        <p:spPr>
          <a:xfrm>
            <a:off x="6208449" y="1825624"/>
            <a:ext cx="5704810" cy="3095999"/>
          </a:xfrm>
          <a:prstGeom prst="rect">
            <a:avLst/>
          </a:prstGeom>
        </p:spPr>
      </p:pic>
      <p:sp>
        <p:nvSpPr>
          <p:cNvPr id="9" name="Title 1">
            <a:extLst>
              <a:ext uri="{FF2B5EF4-FFF2-40B4-BE49-F238E27FC236}">
                <a16:creationId xmlns:a16="http://schemas.microsoft.com/office/drawing/2014/main" id="{BCEFD204-6D49-F51A-4462-8A99508CB4B8}"/>
              </a:ext>
            </a:extLst>
          </p:cNvPr>
          <p:cNvSpPr txBox="1">
            <a:spLocks/>
          </p:cNvSpPr>
          <p:nvPr/>
        </p:nvSpPr>
        <p:spPr>
          <a:xfrm>
            <a:off x="6465027" y="5056555"/>
            <a:ext cx="5448232" cy="615827"/>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4000" kern="1200">
                <a:solidFill>
                  <a:schemeClr val="accent1">
                    <a:lumMod val="50000"/>
                  </a:schemeClr>
                </a:solidFill>
                <a:latin typeface="+mj-lt"/>
                <a:ea typeface="+mj-ea"/>
                <a:cs typeface="+mj-cs"/>
              </a:defRPr>
            </a:lvl1pPr>
          </a:lstStyle>
          <a:p>
            <a:r>
              <a:rPr lang="en-US" sz="2000"/>
              <a:t>Theoretical Framework of Green Business Value Chain </a:t>
            </a:r>
            <a:r>
              <a:rPr lang="en-US" sz="1600"/>
              <a:t>(</a:t>
            </a:r>
            <a:r>
              <a:rPr lang="en-TT" sz="1600"/>
              <a:t>Hasan et al 2019)</a:t>
            </a:r>
            <a:endParaRPr lang="en-TT" sz="2000"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BCAB55D-30CB-7758-EE1E-DF6C71BAE037}"/>
                  </a:ext>
                </a:extLst>
              </p14:cNvPr>
              <p14:cNvContentPartPr/>
              <p14:nvPr/>
            </p14:nvContentPartPr>
            <p14:xfrm>
              <a:off x="2142000" y="1333080"/>
              <a:ext cx="3140640" cy="958320"/>
            </p14:xfrm>
          </p:contentPart>
        </mc:Choice>
        <mc:Fallback>
          <p:pic>
            <p:nvPicPr>
              <p:cNvPr id="4" name="Ink 3">
                <a:extLst>
                  <a:ext uri="{FF2B5EF4-FFF2-40B4-BE49-F238E27FC236}">
                    <a16:creationId xmlns:a16="http://schemas.microsoft.com/office/drawing/2014/main" id="{EBCAB55D-30CB-7758-EE1E-DF6C71BAE037}"/>
                  </a:ext>
                </a:extLst>
              </p:cNvPr>
              <p:cNvPicPr/>
              <p:nvPr/>
            </p:nvPicPr>
            <p:blipFill>
              <a:blip r:embed="rId4"/>
              <a:stretch>
                <a:fillRect/>
              </a:stretch>
            </p:blipFill>
            <p:spPr>
              <a:xfrm>
                <a:off x="2132640" y="1323720"/>
                <a:ext cx="3159360" cy="977040"/>
              </a:xfrm>
              <a:prstGeom prst="rect">
                <a:avLst/>
              </a:prstGeom>
            </p:spPr>
          </p:pic>
        </mc:Fallback>
      </mc:AlternateContent>
    </p:spTree>
    <p:extLst>
      <p:ext uri="{BB962C8B-B14F-4D97-AF65-F5344CB8AC3E}">
        <p14:creationId xmlns:p14="http://schemas.microsoft.com/office/powerpoint/2010/main" val="263376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9357-6E30-401C-9AEB-3662F6BE8EF7}"/>
              </a:ext>
            </a:extLst>
          </p:cNvPr>
          <p:cNvSpPr>
            <a:spLocks noGrp="1"/>
          </p:cNvSpPr>
          <p:nvPr>
            <p:ph type="title"/>
          </p:nvPr>
        </p:nvSpPr>
        <p:spPr/>
        <p:txBody>
          <a:bodyPr/>
          <a:lstStyle/>
          <a:p>
            <a:r>
              <a:rPr lang="en-TT" dirty="0"/>
              <a:t>3.7 Supply Chain Risk Management</a:t>
            </a:r>
          </a:p>
        </p:txBody>
      </p:sp>
      <p:sp>
        <p:nvSpPr>
          <p:cNvPr id="3" name="Content Placeholder 2">
            <a:extLst>
              <a:ext uri="{FF2B5EF4-FFF2-40B4-BE49-F238E27FC236}">
                <a16:creationId xmlns:a16="http://schemas.microsoft.com/office/drawing/2014/main" id="{E2AE3784-2399-49D0-B3C2-664DF232DF07}"/>
              </a:ext>
            </a:extLst>
          </p:cNvPr>
          <p:cNvSpPr>
            <a:spLocks noGrp="1"/>
          </p:cNvSpPr>
          <p:nvPr>
            <p:ph idx="1"/>
          </p:nvPr>
        </p:nvSpPr>
        <p:spPr>
          <a:xfrm>
            <a:off x="838200" y="1690692"/>
            <a:ext cx="10515600" cy="5033957"/>
          </a:xfrm>
        </p:spPr>
        <p:txBody>
          <a:bodyPr/>
          <a:lstStyle/>
          <a:p>
            <a:pPr lvl="1"/>
            <a:r>
              <a:rPr lang="en-TT" b="1" dirty="0"/>
              <a:t>Identify</a:t>
            </a:r>
            <a:r>
              <a:rPr lang="en-TT" dirty="0"/>
              <a:t> and discuss possible risk </a:t>
            </a:r>
            <a:r>
              <a:rPr lang="en-TT" dirty="0" err="1"/>
              <a:t>EcoFashion</a:t>
            </a:r>
            <a:r>
              <a:rPr lang="en-TT" dirty="0"/>
              <a:t> will encounter by going Global</a:t>
            </a:r>
          </a:p>
          <a:p>
            <a:pPr lvl="1"/>
            <a:r>
              <a:rPr lang="en-TT" dirty="0"/>
              <a:t>Use Risk identified in the case plus others (max 7 risks)</a:t>
            </a:r>
          </a:p>
          <a:p>
            <a:pPr lvl="1"/>
            <a:r>
              <a:rPr lang="en-TT" b="1" dirty="0"/>
              <a:t>Assess</a:t>
            </a:r>
            <a:r>
              <a:rPr lang="en-TT" dirty="0"/>
              <a:t> these risks, build a table</a:t>
            </a:r>
          </a:p>
          <a:p>
            <a:pPr lvl="1"/>
            <a:r>
              <a:rPr lang="en-TT" dirty="0"/>
              <a:t>Discuss </a:t>
            </a:r>
            <a:r>
              <a:rPr lang="en-TT" b="1" dirty="0"/>
              <a:t>mitigation</a:t>
            </a:r>
            <a:r>
              <a:rPr lang="en-TT" dirty="0"/>
              <a:t> strategies</a:t>
            </a:r>
          </a:p>
          <a:p>
            <a:pPr lvl="2"/>
            <a:r>
              <a:rPr lang="en-TT" dirty="0"/>
              <a:t>Could add to table as a new column</a:t>
            </a:r>
          </a:p>
          <a:p>
            <a:pPr lvl="1"/>
            <a:endParaRPr lang="en-TT" dirty="0"/>
          </a:p>
          <a:p>
            <a:pPr lvl="1"/>
            <a:endParaRPr lang="en-TT" dirty="0"/>
          </a:p>
        </p:txBody>
      </p:sp>
      <p:pic>
        <p:nvPicPr>
          <p:cNvPr id="5" name="Content Placeholder 4">
            <a:extLst>
              <a:ext uri="{FF2B5EF4-FFF2-40B4-BE49-F238E27FC236}">
                <a16:creationId xmlns:a16="http://schemas.microsoft.com/office/drawing/2014/main" id="{DAC34CD8-A14B-4201-81DB-2606E7AD0F49}"/>
              </a:ext>
            </a:extLst>
          </p:cNvPr>
          <p:cNvPicPr>
            <a:picLocks noGrp="1" noChangeAspect="1"/>
          </p:cNvPicPr>
          <p:nvPr>
            <p:ph sz="half" idx="4294967295"/>
          </p:nvPr>
        </p:nvPicPr>
        <p:blipFill>
          <a:blip r:embed="rId2"/>
          <a:stretch>
            <a:fillRect/>
          </a:stretch>
        </p:blipFill>
        <p:spPr>
          <a:xfrm>
            <a:off x="1538704" y="4118464"/>
            <a:ext cx="6019800" cy="1965857"/>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EE8A5EC-96ED-4A9D-8EC2-3F0DB2743602}"/>
                  </a:ext>
                </a:extLst>
              </p14:cNvPr>
              <p14:cNvContentPartPr/>
              <p14:nvPr/>
            </p14:nvContentPartPr>
            <p14:xfrm>
              <a:off x="3381480" y="2872440"/>
              <a:ext cx="6248880" cy="3236400"/>
            </p14:xfrm>
          </p:contentPart>
        </mc:Choice>
        <mc:Fallback>
          <p:pic>
            <p:nvPicPr>
              <p:cNvPr id="4" name="Ink 3">
                <a:extLst>
                  <a:ext uri="{FF2B5EF4-FFF2-40B4-BE49-F238E27FC236}">
                    <a16:creationId xmlns:a16="http://schemas.microsoft.com/office/drawing/2014/main" id="{0EE8A5EC-96ED-4A9D-8EC2-3F0DB2743602}"/>
                  </a:ext>
                </a:extLst>
              </p:cNvPr>
              <p:cNvPicPr/>
              <p:nvPr/>
            </p:nvPicPr>
            <p:blipFill>
              <a:blip r:embed="rId4"/>
              <a:stretch>
                <a:fillRect/>
              </a:stretch>
            </p:blipFill>
            <p:spPr>
              <a:xfrm>
                <a:off x="3372120" y="2863080"/>
                <a:ext cx="6267600" cy="3255120"/>
              </a:xfrm>
              <a:prstGeom prst="rect">
                <a:avLst/>
              </a:prstGeom>
            </p:spPr>
          </p:pic>
        </mc:Fallback>
      </mc:AlternateContent>
    </p:spTree>
    <p:extLst>
      <p:ext uri="{BB962C8B-B14F-4D97-AF65-F5344CB8AC3E}">
        <p14:creationId xmlns:p14="http://schemas.microsoft.com/office/powerpoint/2010/main" val="258847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F2FB-FF0A-493E-8EE7-695303FF2BF4}"/>
              </a:ext>
            </a:extLst>
          </p:cNvPr>
          <p:cNvSpPr>
            <a:spLocks noGrp="1"/>
          </p:cNvSpPr>
          <p:nvPr>
            <p:ph type="title"/>
          </p:nvPr>
        </p:nvSpPr>
        <p:spPr/>
        <p:txBody>
          <a:bodyPr/>
          <a:lstStyle/>
          <a:p>
            <a:r>
              <a:rPr lang="en-TT" dirty="0"/>
              <a:t>4.0 Conclusion</a:t>
            </a:r>
          </a:p>
        </p:txBody>
      </p:sp>
      <p:sp>
        <p:nvSpPr>
          <p:cNvPr id="5" name="Content Placeholder 4">
            <a:extLst>
              <a:ext uri="{FF2B5EF4-FFF2-40B4-BE49-F238E27FC236}">
                <a16:creationId xmlns:a16="http://schemas.microsoft.com/office/drawing/2014/main" id="{A21E9988-7C8C-45C9-95EA-C84516AB682A}"/>
              </a:ext>
            </a:extLst>
          </p:cNvPr>
          <p:cNvSpPr>
            <a:spLocks noGrp="1"/>
          </p:cNvSpPr>
          <p:nvPr>
            <p:ph idx="1"/>
          </p:nvPr>
        </p:nvSpPr>
        <p:spPr/>
        <p:txBody>
          <a:bodyPr/>
          <a:lstStyle/>
          <a:p>
            <a:r>
              <a:rPr lang="en-TT" dirty="0"/>
              <a:t>Provide a summary of key findings from Scenario Analysis</a:t>
            </a:r>
          </a:p>
          <a:p>
            <a:endParaRPr lang="en-TT" dirty="0"/>
          </a:p>
          <a:p>
            <a:r>
              <a:rPr lang="en-TT" dirty="0"/>
              <a:t>Give a summary of key recommendations made for:</a:t>
            </a:r>
          </a:p>
          <a:p>
            <a:pPr lvl="1"/>
            <a:r>
              <a:rPr lang="en-TT" dirty="0"/>
              <a:t>Sustainability</a:t>
            </a:r>
          </a:p>
          <a:p>
            <a:pPr lvl="1"/>
            <a:r>
              <a:rPr lang="en-TT" dirty="0"/>
              <a:t>Operational Efficiency</a:t>
            </a:r>
          </a:p>
          <a:p>
            <a:pPr lvl="1"/>
            <a:r>
              <a:rPr lang="en-TT" dirty="0"/>
              <a:t>Technological Investments</a:t>
            </a:r>
          </a:p>
          <a:p>
            <a:pPr lvl="1"/>
            <a:endParaRPr lang="en-TT" dirty="0"/>
          </a:p>
          <a:p>
            <a:pPr lvl="1"/>
            <a:endParaRPr lang="en-TT" dirty="0"/>
          </a:p>
          <a:p>
            <a:endParaRPr lang="en-TT"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EA6D993-E222-076E-B563-99B27132E865}"/>
                  </a:ext>
                </a:extLst>
              </p14:cNvPr>
              <p14:cNvContentPartPr/>
              <p14:nvPr/>
            </p14:nvContentPartPr>
            <p14:xfrm>
              <a:off x="3976920" y="3607200"/>
              <a:ext cx="6810120" cy="2538360"/>
            </p14:xfrm>
          </p:contentPart>
        </mc:Choice>
        <mc:Fallback>
          <p:pic>
            <p:nvPicPr>
              <p:cNvPr id="3" name="Ink 2">
                <a:extLst>
                  <a:ext uri="{FF2B5EF4-FFF2-40B4-BE49-F238E27FC236}">
                    <a16:creationId xmlns:a16="http://schemas.microsoft.com/office/drawing/2014/main" id="{8EA6D993-E222-076E-B563-99B27132E865}"/>
                  </a:ext>
                </a:extLst>
              </p:cNvPr>
              <p:cNvPicPr/>
              <p:nvPr/>
            </p:nvPicPr>
            <p:blipFill>
              <a:blip r:embed="rId3"/>
              <a:stretch>
                <a:fillRect/>
              </a:stretch>
            </p:blipFill>
            <p:spPr>
              <a:xfrm>
                <a:off x="3967560" y="3597840"/>
                <a:ext cx="6828840" cy="2557080"/>
              </a:xfrm>
              <a:prstGeom prst="rect">
                <a:avLst/>
              </a:prstGeom>
            </p:spPr>
          </p:pic>
        </mc:Fallback>
      </mc:AlternateContent>
    </p:spTree>
    <p:extLst>
      <p:ext uri="{BB962C8B-B14F-4D97-AF65-F5344CB8AC3E}">
        <p14:creationId xmlns:p14="http://schemas.microsoft.com/office/powerpoint/2010/main" val="8537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20D5-28EC-A52D-605D-52B550F6FB37}"/>
              </a:ext>
            </a:extLst>
          </p:cNvPr>
          <p:cNvSpPr>
            <a:spLocks noGrp="1"/>
          </p:cNvSpPr>
          <p:nvPr>
            <p:ph type="title"/>
          </p:nvPr>
        </p:nvSpPr>
        <p:spPr/>
        <p:txBody>
          <a:bodyPr/>
          <a:lstStyle/>
          <a:p>
            <a:r>
              <a:rPr lang="en-TT" dirty="0"/>
              <a:t>Reference List</a:t>
            </a:r>
          </a:p>
        </p:txBody>
      </p:sp>
      <p:sp>
        <p:nvSpPr>
          <p:cNvPr id="3" name="Content Placeholder 2">
            <a:extLst>
              <a:ext uri="{FF2B5EF4-FFF2-40B4-BE49-F238E27FC236}">
                <a16:creationId xmlns:a16="http://schemas.microsoft.com/office/drawing/2014/main" id="{5E5D7E0C-57F3-A093-BC6D-2BAD55875E29}"/>
              </a:ext>
            </a:extLst>
          </p:cNvPr>
          <p:cNvSpPr>
            <a:spLocks noGrp="1"/>
          </p:cNvSpPr>
          <p:nvPr>
            <p:ph idx="1"/>
          </p:nvPr>
        </p:nvSpPr>
        <p:spPr/>
        <p:txBody>
          <a:bodyPr/>
          <a:lstStyle/>
          <a:p>
            <a:r>
              <a:rPr lang="en-US" dirty="0"/>
              <a:t>List all sources used, including academic references, industry reports, and case studies. </a:t>
            </a:r>
          </a:p>
          <a:p>
            <a:endParaRPr lang="en-US" dirty="0"/>
          </a:p>
          <a:p>
            <a:r>
              <a:rPr lang="en-US" dirty="0"/>
              <a:t>Follow the specified Anglia Ruskin Harvard Referencing style</a:t>
            </a:r>
            <a:endParaRPr lang="en-TT" dirty="0"/>
          </a:p>
        </p:txBody>
      </p:sp>
    </p:spTree>
    <p:extLst>
      <p:ext uri="{BB962C8B-B14F-4D97-AF65-F5344CB8AC3E}">
        <p14:creationId xmlns:p14="http://schemas.microsoft.com/office/powerpoint/2010/main" val="428356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9BCDC-BCA4-4DCC-9C4F-26FF204C05CD}"/>
              </a:ext>
            </a:extLst>
          </p:cNvPr>
          <p:cNvSpPr>
            <a:spLocks noGrp="1"/>
          </p:cNvSpPr>
          <p:nvPr>
            <p:ph type="title"/>
          </p:nvPr>
        </p:nvSpPr>
        <p:spPr/>
        <p:txBody>
          <a:bodyPr/>
          <a:lstStyle/>
          <a:p>
            <a:r>
              <a:rPr lang="en-TT" dirty="0"/>
              <a:t>Aim</a:t>
            </a:r>
          </a:p>
        </p:txBody>
      </p:sp>
      <p:sp>
        <p:nvSpPr>
          <p:cNvPr id="5" name="Content Placeholder 4">
            <a:extLst>
              <a:ext uri="{FF2B5EF4-FFF2-40B4-BE49-F238E27FC236}">
                <a16:creationId xmlns:a16="http://schemas.microsoft.com/office/drawing/2014/main" id="{AC37A281-CEE1-4552-A37E-79409569CB13}"/>
              </a:ext>
            </a:extLst>
          </p:cNvPr>
          <p:cNvSpPr>
            <a:spLocks noGrp="1"/>
          </p:cNvSpPr>
          <p:nvPr>
            <p:ph idx="1"/>
          </p:nvPr>
        </p:nvSpPr>
        <p:spPr/>
        <p:txBody>
          <a:bodyPr>
            <a:normAutofit/>
          </a:bodyPr>
          <a:lstStyle/>
          <a:p>
            <a:r>
              <a:rPr lang="en-US" dirty="0"/>
              <a:t>Develop a written consultancy report that provides:</a:t>
            </a:r>
          </a:p>
          <a:p>
            <a:pPr marL="857250" lvl="1" indent="-514350">
              <a:buFont typeface="+mj-lt"/>
              <a:buAutoNum type="arabicPeriod"/>
            </a:pPr>
            <a:r>
              <a:rPr lang="en-US" dirty="0"/>
              <a:t>to address the company's operational issues and provide clear recommendations for enhancement. </a:t>
            </a:r>
          </a:p>
          <a:p>
            <a:pPr marL="857250" lvl="1" indent="-514350">
              <a:buFont typeface="+mj-lt"/>
              <a:buAutoNum type="arabicPeriod"/>
            </a:pPr>
            <a:r>
              <a:rPr lang="en-US" dirty="0"/>
              <a:t>to define a suitable supply chain strategy for </a:t>
            </a:r>
            <a:r>
              <a:rPr lang="en-US" dirty="0" err="1"/>
              <a:t>EcoFashion</a:t>
            </a:r>
            <a:r>
              <a:rPr lang="en-US" dirty="0"/>
              <a:t> Apparel</a:t>
            </a:r>
          </a:p>
        </p:txBody>
      </p:sp>
    </p:spTree>
    <p:extLst>
      <p:ext uri="{BB962C8B-B14F-4D97-AF65-F5344CB8AC3E}">
        <p14:creationId xmlns:p14="http://schemas.microsoft.com/office/powerpoint/2010/main" val="90064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5960-D550-441E-A848-D97566E9C447}"/>
              </a:ext>
            </a:extLst>
          </p:cNvPr>
          <p:cNvSpPr>
            <a:spLocks noGrp="1"/>
          </p:cNvSpPr>
          <p:nvPr>
            <p:ph type="title"/>
          </p:nvPr>
        </p:nvSpPr>
        <p:spPr/>
        <p:txBody>
          <a:bodyPr/>
          <a:lstStyle/>
          <a:p>
            <a:r>
              <a:rPr lang="en-TT" dirty="0"/>
              <a:t>Scenario Analysis (30%)</a:t>
            </a:r>
          </a:p>
        </p:txBody>
      </p:sp>
      <p:sp>
        <p:nvSpPr>
          <p:cNvPr id="3" name="Content Placeholder 2">
            <a:extLst>
              <a:ext uri="{FF2B5EF4-FFF2-40B4-BE49-F238E27FC236}">
                <a16:creationId xmlns:a16="http://schemas.microsoft.com/office/drawing/2014/main" id="{56E972EA-A214-4CDD-8E89-26625589F43C}"/>
              </a:ext>
            </a:extLst>
          </p:cNvPr>
          <p:cNvSpPr>
            <a:spLocks noGrp="1"/>
          </p:cNvSpPr>
          <p:nvPr>
            <p:ph idx="1"/>
          </p:nvPr>
        </p:nvSpPr>
        <p:spPr/>
        <p:txBody>
          <a:bodyPr/>
          <a:lstStyle/>
          <a:p>
            <a:r>
              <a:rPr lang="en-US" dirty="0"/>
              <a:t>Use either the Porter Value Chain model or the SCOR model to </a:t>
            </a:r>
            <a:r>
              <a:rPr lang="en-US" dirty="0" err="1"/>
              <a:t>analyse</a:t>
            </a:r>
            <a:r>
              <a:rPr lang="en-US" dirty="0"/>
              <a:t> the situation.</a:t>
            </a:r>
          </a:p>
          <a:p>
            <a:endParaRPr lang="en-US" dirty="0"/>
          </a:p>
          <a:p>
            <a:r>
              <a:rPr lang="en-US" dirty="0"/>
              <a:t>Describe the current situation with the given case study, what are their current capabilities for supply chain management, and detail the opportunities for future growth of the company (Perform a SWOT then TWOS and report your TWOS analysis).</a:t>
            </a:r>
            <a:endParaRPr lang="en-TT" dirty="0"/>
          </a:p>
        </p:txBody>
      </p:sp>
    </p:spTree>
    <p:extLst>
      <p:ext uri="{BB962C8B-B14F-4D97-AF65-F5344CB8AC3E}">
        <p14:creationId xmlns:p14="http://schemas.microsoft.com/office/powerpoint/2010/main" val="4524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1828-EFF0-4692-A36E-2C2EFDB8A877}"/>
              </a:ext>
            </a:extLst>
          </p:cNvPr>
          <p:cNvSpPr>
            <a:spLocks noGrp="1"/>
          </p:cNvSpPr>
          <p:nvPr>
            <p:ph type="title"/>
          </p:nvPr>
        </p:nvSpPr>
        <p:spPr/>
        <p:txBody>
          <a:bodyPr/>
          <a:lstStyle/>
          <a:p>
            <a:r>
              <a:rPr lang="en-TT" dirty="0"/>
              <a:t>Supply Chain Strategies (30%)</a:t>
            </a:r>
          </a:p>
        </p:txBody>
      </p:sp>
      <p:sp>
        <p:nvSpPr>
          <p:cNvPr id="3" name="Content Placeholder 2">
            <a:extLst>
              <a:ext uri="{FF2B5EF4-FFF2-40B4-BE49-F238E27FC236}">
                <a16:creationId xmlns:a16="http://schemas.microsoft.com/office/drawing/2014/main" id="{41744A4C-5505-4F36-89BE-F355DA656A9D}"/>
              </a:ext>
            </a:extLst>
          </p:cNvPr>
          <p:cNvSpPr>
            <a:spLocks noGrp="1"/>
          </p:cNvSpPr>
          <p:nvPr>
            <p:ph idx="1"/>
          </p:nvPr>
        </p:nvSpPr>
        <p:spPr>
          <a:xfrm>
            <a:off x="838200" y="1775534"/>
            <a:ext cx="10515600" cy="4651899"/>
          </a:xfrm>
        </p:spPr>
        <p:txBody>
          <a:bodyPr>
            <a:normAutofit/>
          </a:bodyPr>
          <a:lstStyle/>
          <a:p>
            <a:pPr marL="0" indent="0">
              <a:buNone/>
            </a:pPr>
            <a:r>
              <a:rPr lang="en-US" dirty="0"/>
              <a:t>Define how the case study </a:t>
            </a:r>
            <a:r>
              <a:rPr lang="en-US" dirty="0" err="1"/>
              <a:t>organisation</a:t>
            </a:r>
            <a:r>
              <a:rPr lang="en-US" dirty="0"/>
              <a:t> could establish a global supply chain, making reference to one supply chain theory such as Porter’s value chain, SCOR model, etc. and the impact on the company structure. The strategies could include references to the following:</a:t>
            </a:r>
          </a:p>
        </p:txBody>
      </p:sp>
    </p:spTree>
    <p:extLst>
      <p:ext uri="{BB962C8B-B14F-4D97-AF65-F5344CB8AC3E}">
        <p14:creationId xmlns:p14="http://schemas.microsoft.com/office/powerpoint/2010/main" val="426550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2148-7484-46D9-A060-B8E7DFB5B877}"/>
              </a:ext>
            </a:extLst>
          </p:cNvPr>
          <p:cNvSpPr>
            <a:spLocks noGrp="1"/>
          </p:cNvSpPr>
          <p:nvPr>
            <p:ph type="title"/>
          </p:nvPr>
        </p:nvSpPr>
        <p:spPr/>
        <p:txBody>
          <a:bodyPr/>
          <a:lstStyle/>
          <a:p>
            <a:r>
              <a:rPr lang="en-US" dirty="0"/>
              <a:t>Address these items in your Report:</a:t>
            </a:r>
            <a:endParaRPr lang="en-TT" dirty="0"/>
          </a:p>
        </p:txBody>
      </p:sp>
      <p:sp>
        <p:nvSpPr>
          <p:cNvPr id="3" name="Content Placeholder 2">
            <a:extLst>
              <a:ext uri="{FF2B5EF4-FFF2-40B4-BE49-F238E27FC236}">
                <a16:creationId xmlns:a16="http://schemas.microsoft.com/office/drawing/2014/main" id="{43B004F2-2860-44B2-8E04-C4E84D57AB24}"/>
              </a:ext>
            </a:extLst>
          </p:cNvPr>
          <p:cNvSpPr>
            <a:spLocks noGrp="1"/>
          </p:cNvSpPr>
          <p:nvPr>
            <p:ph idx="1"/>
          </p:nvPr>
        </p:nvSpPr>
        <p:spPr>
          <a:xfrm>
            <a:off x="838200" y="1825625"/>
            <a:ext cx="10515600" cy="4592930"/>
          </a:xfrm>
        </p:spPr>
        <p:txBody>
          <a:bodyPr>
            <a:normAutofit/>
          </a:bodyPr>
          <a:lstStyle/>
          <a:p>
            <a:pPr marL="0" indent="0">
              <a:buNone/>
            </a:pPr>
            <a:r>
              <a:rPr lang="en-US" sz="2800" dirty="0"/>
              <a:t>a) Global supply chain operations, i.e., manufacturing, suppliers, engineering </a:t>
            </a:r>
            <a:r>
              <a:rPr lang="en-US" sz="2800" dirty="0" err="1"/>
              <a:t>centre</a:t>
            </a:r>
            <a:r>
              <a:rPr lang="en-US" sz="2800" dirty="0"/>
              <a:t>.</a:t>
            </a:r>
          </a:p>
          <a:p>
            <a:pPr marL="0" indent="0">
              <a:buNone/>
            </a:pPr>
            <a:r>
              <a:rPr lang="en-US" sz="2800" dirty="0"/>
              <a:t>b)Advantages and disadvantages of outsourcing key sections of the supply chain.</a:t>
            </a:r>
          </a:p>
          <a:p>
            <a:pPr marL="0" indent="0">
              <a:buNone/>
            </a:pPr>
            <a:r>
              <a:rPr lang="en-US" sz="2800" dirty="0"/>
              <a:t>c) Identify key supply chain risks and how these risks can be managed.</a:t>
            </a:r>
          </a:p>
          <a:p>
            <a:pPr marL="0" indent="0">
              <a:buNone/>
            </a:pPr>
            <a:r>
              <a:rPr lang="en-US" sz="2800" dirty="0"/>
              <a:t>d) Benefits and disadvantages of Agile vs. Lean vs. Hybrid supply chain strategies.</a:t>
            </a:r>
          </a:p>
          <a:p>
            <a:pPr marL="0" indent="0">
              <a:buNone/>
            </a:pPr>
            <a:r>
              <a:rPr lang="en-US" sz="2800" dirty="0"/>
              <a:t>e) Impact of future technologies in sharing information throughout the supply chain.</a:t>
            </a:r>
          </a:p>
          <a:p>
            <a:pPr marL="0" indent="0">
              <a:buNone/>
            </a:pPr>
            <a:r>
              <a:rPr lang="en-US" sz="2800" dirty="0"/>
              <a:t>f) Impact on future EU fast fashion taxes and reverse supply chains.</a:t>
            </a:r>
            <a:endParaRPr lang="en-TT" sz="2800" dirty="0"/>
          </a:p>
        </p:txBody>
      </p:sp>
    </p:spTree>
    <p:extLst>
      <p:ext uri="{BB962C8B-B14F-4D97-AF65-F5344CB8AC3E}">
        <p14:creationId xmlns:p14="http://schemas.microsoft.com/office/powerpoint/2010/main" val="396350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F448-A1D9-40F9-81FB-F953920E75E4}"/>
              </a:ext>
            </a:extLst>
          </p:cNvPr>
          <p:cNvSpPr>
            <a:spLocks noGrp="1"/>
          </p:cNvSpPr>
          <p:nvPr>
            <p:ph type="title"/>
          </p:nvPr>
        </p:nvSpPr>
        <p:spPr/>
        <p:txBody>
          <a:bodyPr/>
          <a:lstStyle/>
          <a:p>
            <a:r>
              <a:rPr lang="en-TT" dirty="0"/>
              <a:t>Conclusion and recommendations (30%) </a:t>
            </a:r>
          </a:p>
        </p:txBody>
      </p:sp>
      <p:sp>
        <p:nvSpPr>
          <p:cNvPr id="3" name="Content Placeholder 2">
            <a:extLst>
              <a:ext uri="{FF2B5EF4-FFF2-40B4-BE49-F238E27FC236}">
                <a16:creationId xmlns:a16="http://schemas.microsoft.com/office/drawing/2014/main" id="{0D49891A-7430-421A-9E24-370658F30FE5}"/>
              </a:ext>
            </a:extLst>
          </p:cNvPr>
          <p:cNvSpPr>
            <a:spLocks noGrp="1"/>
          </p:cNvSpPr>
          <p:nvPr>
            <p:ph idx="1"/>
          </p:nvPr>
        </p:nvSpPr>
        <p:spPr/>
        <p:txBody>
          <a:bodyPr/>
          <a:lstStyle/>
          <a:p>
            <a:r>
              <a:rPr lang="en-US" dirty="0"/>
              <a:t>Provide a clear set of recommendations defining your ideas how to establish a supply chain, based off your academic research</a:t>
            </a:r>
            <a:endParaRPr lang="en-TT" dirty="0"/>
          </a:p>
        </p:txBody>
      </p:sp>
    </p:spTree>
    <p:extLst>
      <p:ext uri="{BB962C8B-B14F-4D97-AF65-F5344CB8AC3E}">
        <p14:creationId xmlns:p14="http://schemas.microsoft.com/office/powerpoint/2010/main" val="304697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43F06-8DF6-47FF-8248-A3E5A3A6440F}"/>
              </a:ext>
            </a:extLst>
          </p:cNvPr>
          <p:cNvSpPr>
            <a:spLocks noGrp="1"/>
          </p:cNvSpPr>
          <p:nvPr>
            <p:ph type="title"/>
          </p:nvPr>
        </p:nvSpPr>
        <p:spPr/>
        <p:txBody>
          <a:bodyPr/>
          <a:lstStyle/>
          <a:p>
            <a:r>
              <a:rPr lang="en-TT" dirty="0"/>
              <a:t>Report Structure and Content</a:t>
            </a:r>
          </a:p>
        </p:txBody>
      </p:sp>
      <p:sp>
        <p:nvSpPr>
          <p:cNvPr id="5" name="Text Placeholder 4">
            <a:extLst>
              <a:ext uri="{FF2B5EF4-FFF2-40B4-BE49-F238E27FC236}">
                <a16:creationId xmlns:a16="http://schemas.microsoft.com/office/drawing/2014/main" id="{EEB02594-77A0-4FB1-A5CB-2ABA0524B0D1}"/>
              </a:ext>
            </a:extLst>
          </p:cNvPr>
          <p:cNvSpPr>
            <a:spLocks noGrp="1"/>
          </p:cNvSpPr>
          <p:nvPr>
            <p:ph type="body" idx="1"/>
          </p:nvPr>
        </p:nvSpPr>
        <p:spPr/>
        <p:txBody>
          <a:bodyPr/>
          <a:lstStyle/>
          <a:p>
            <a:endParaRPr lang="en-TT"/>
          </a:p>
        </p:txBody>
      </p:sp>
    </p:spTree>
    <p:extLst>
      <p:ext uri="{BB962C8B-B14F-4D97-AF65-F5344CB8AC3E}">
        <p14:creationId xmlns:p14="http://schemas.microsoft.com/office/powerpoint/2010/main" val="278368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E4F089-FE58-4C76-9CCC-F128532481A4}"/>
              </a:ext>
            </a:extLst>
          </p:cNvPr>
          <p:cNvSpPr>
            <a:spLocks noGrp="1"/>
          </p:cNvSpPr>
          <p:nvPr>
            <p:ph type="title"/>
          </p:nvPr>
        </p:nvSpPr>
        <p:spPr/>
        <p:txBody>
          <a:bodyPr/>
          <a:lstStyle/>
          <a:p>
            <a:r>
              <a:rPr lang="en-TT" dirty="0"/>
              <a:t>Report Format</a:t>
            </a:r>
          </a:p>
        </p:txBody>
      </p:sp>
      <p:sp>
        <p:nvSpPr>
          <p:cNvPr id="5" name="Content Placeholder 4">
            <a:extLst>
              <a:ext uri="{FF2B5EF4-FFF2-40B4-BE49-F238E27FC236}">
                <a16:creationId xmlns:a16="http://schemas.microsoft.com/office/drawing/2014/main" id="{99E014DA-D9E9-4F0E-90D5-B8B060685CAF}"/>
              </a:ext>
            </a:extLst>
          </p:cNvPr>
          <p:cNvSpPr>
            <a:spLocks noGrp="1"/>
          </p:cNvSpPr>
          <p:nvPr>
            <p:ph idx="1"/>
          </p:nvPr>
        </p:nvSpPr>
        <p:spPr/>
        <p:txBody>
          <a:bodyPr/>
          <a:lstStyle/>
          <a:p>
            <a:r>
              <a:rPr lang="en-TT" dirty="0"/>
              <a:t>Title Page</a:t>
            </a:r>
          </a:p>
          <a:p>
            <a:r>
              <a:rPr lang="en-TT" dirty="0"/>
              <a:t>Executive Summary</a:t>
            </a:r>
          </a:p>
          <a:p>
            <a:r>
              <a:rPr lang="en-TT" dirty="0"/>
              <a:t>Table of Contents</a:t>
            </a:r>
          </a:p>
          <a:p>
            <a:r>
              <a:rPr lang="en-TT" dirty="0"/>
              <a:t>Body- section 1.0 to 4.0 (see below)</a:t>
            </a:r>
          </a:p>
          <a:p>
            <a:r>
              <a:rPr lang="en-TT" dirty="0"/>
              <a:t>Reference List</a:t>
            </a:r>
          </a:p>
          <a:p>
            <a:r>
              <a:rPr lang="en-TT" dirty="0"/>
              <a:t>Appendices (at your discretion)</a:t>
            </a:r>
          </a:p>
        </p:txBody>
      </p:sp>
    </p:spTree>
    <p:extLst>
      <p:ext uri="{BB962C8B-B14F-4D97-AF65-F5344CB8AC3E}">
        <p14:creationId xmlns:p14="http://schemas.microsoft.com/office/powerpoint/2010/main" val="4221054369"/>
      </p:ext>
    </p:extLst>
  </p:cSld>
  <p:clrMapOvr>
    <a:masterClrMapping/>
  </p:clrMapOvr>
</p:sld>
</file>

<file path=ppt/theme/theme1.xml><?xml version="1.0" encoding="utf-8"?>
<a:theme xmlns:a="http://schemas.openxmlformats.org/drawingml/2006/main" name="Lectuer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er Slides" id="{5F655414-8DD4-45E8-ADFC-2D3E98AEA1EE}" vid="{14F29748-2545-426C-B85F-DE6F2C7936B3}"/>
    </a:ext>
  </a:extLst>
</a:theme>
</file>

<file path=docProps/app.xml><?xml version="1.0" encoding="utf-8"?>
<Properties xmlns="http://schemas.openxmlformats.org/officeDocument/2006/extended-properties" xmlns:vt="http://schemas.openxmlformats.org/officeDocument/2006/docPropsVTypes">
  <TotalTime>5082</TotalTime>
  <Words>1546</Words>
  <Application>Microsoft Office PowerPoint</Application>
  <PresentationFormat>Widescreen</PresentationFormat>
  <Paragraphs>196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Lectuer Slides</vt:lpstr>
      <vt:lpstr>011 Coursework Guidelines- 2024-25 Tri 2</vt:lpstr>
      <vt:lpstr>Requirements for Coursework</vt:lpstr>
      <vt:lpstr>Aim</vt:lpstr>
      <vt:lpstr>Scenario Analysis (30%)</vt:lpstr>
      <vt:lpstr>Supply Chain Strategies (30%)</vt:lpstr>
      <vt:lpstr>Address these items in your Report:</vt:lpstr>
      <vt:lpstr>Conclusion and recommendations (30%) </vt:lpstr>
      <vt:lpstr>Report Structure and Content</vt:lpstr>
      <vt:lpstr>Report Format</vt:lpstr>
      <vt:lpstr>Executive Summary</vt:lpstr>
      <vt:lpstr>1.0 Introduction</vt:lpstr>
      <vt:lpstr>PowerPoint Presentation</vt:lpstr>
      <vt:lpstr>2.0 Scenario Analysis</vt:lpstr>
      <vt:lpstr>2.1 EcoFashion Current Situation</vt:lpstr>
      <vt:lpstr>2.2 EcoFashion Capabilities</vt:lpstr>
      <vt:lpstr>PowerPoint Presentation</vt:lpstr>
      <vt:lpstr>2.3 SWOT Analysis</vt:lpstr>
      <vt:lpstr>2.4 TOWS Matrix</vt:lpstr>
      <vt:lpstr>Useful Case Study</vt:lpstr>
      <vt:lpstr>3.0 Supply Chain Strategy</vt:lpstr>
      <vt:lpstr>3.1 Sourcing</vt:lpstr>
      <vt:lpstr>3.2 Distribution and Logistics</vt:lpstr>
      <vt:lpstr>3.3 Global Supply Chain Network</vt:lpstr>
      <vt:lpstr>3.4 Implementing Future Technologies</vt:lpstr>
      <vt:lpstr>3.5 Regulatory Impact</vt:lpstr>
      <vt:lpstr>3.6 Sustainable Supply Chain</vt:lpstr>
      <vt:lpstr>3.7 Supply Chain Risk Management</vt:lpstr>
      <vt:lpstr>4.0 Conclusion</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Coursework</dc:title>
  <dc:creator>Andre Samuel</dc:creator>
  <cp:lastModifiedBy>Andre Samuel</cp:lastModifiedBy>
  <cp:revision>138</cp:revision>
  <dcterms:created xsi:type="dcterms:W3CDTF">2021-06-24T17:55:14Z</dcterms:created>
  <dcterms:modified xsi:type="dcterms:W3CDTF">2025-02-03T23:21:34Z</dcterms:modified>
</cp:coreProperties>
</file>